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5" r:id="rId1"/>
  </p:sldMasterIdLst>
  <p:notesMasterIdLst>
    <p:notesMasterId r:id="rId30"/>
  </p:notesMasterIdLst>
  <p:sldIdLst>
    <p:sldId id="256" r:id="rId2"/>
    <p:sldId id="257" r:id="rId3"/>
    <p:sldId id="282" r:id="rId4"/>
    <p:sldId id="258" r:id="rId5"/>
    <p:sldId id="259" r:id="rId6"/>
    <p:sldId id="261" r:id="rId7"/>
    <p:sldId id="260" r:id="rId8"/>
    <p:sldId id="262" r:id="rId9"/>
    <p:sldId id="263" r:id="rId10"/>
    <p:sldId id="264" r:id="rId11"/>
    <p:sldId id="281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3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126EC89-2E00-452B-995D-EB679DDB6828}">
          <p14:sldIdLst>
            <p14:sldId id="256"/>
            <p14:sldId id="257"/>
            <p14:sldId id="282"/>
            <p14:sldId id="258"/>
            <p14:sldId id="259"/>
            <p14:sldId id="261"/>
            <p14:sldId id="260"/>
            <p14:sldId id="262"/>
            <p14:sldId id="263"/>
            <p14:sldId id="264"/>
            <p14:sldId id="281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D193165-AE4C-4D10-8958-7062950069ED}" v="769" dt="2022-12-05T07:19:09.307"/>
    <p1510:client id="{EF6D4573-B07C-44C8-B62C-25354F69D172}" v="8" dt="2022-12-05T16:36:48.03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72" y="5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microsoft.com/office/2016/11/relationships/changesInfo" Target="changesInfos/changesInfo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hah, Krutik" userId="f820dc36-4f7b-4934-a83d-6f5ee1d3802b" providerId="ADAL" clId="{EF6D4573-B07C-44C8-B62C-25354F69D172}"/>
    <pc:docChg chg="custSel addSld modSld delSection modSection">
      <pc:chgData name="Shah, Krutik" userId="f820dc36-4f7b-4934-a83d-6f5ee1d3802b" providerId="ADAL" clId="{EF6D4573-B07C-44C8-B62C-25354F69D172}" dt="2022-12-05T16:37:28.075" v="116" actId="20577"/>
      <pc:docMkLst>
        <pc:docMk/>
      </pc:docMkLst>
      <pc:sldChg chg="delSp modSp mod">
        <pc:chgData name="Shah, Krutik" userId="f820dc36-4f7b-4934-a83d-6f5ee1d3802b" providerId="ADAL" clId="{EF6D4573-B07C-44C8-B62C-25354F69D172}" dt="2022-12-05T16:27:28.179" v="42" actId="1076"/>
        <pc:sldMkLst>
          <pc:docMk/>
          <pc:sldMk cId="2579637148" sldId="258"/>
        </pc:sldMkLst>
        <pc:spChg chg="mod">
          <ac:chgData name="Shah, Krutik" userId="f820dc36-4f7b-4934-a83d-6f5ee1d3802b" providerId="ADAL" clId="{EF6D4573-B07C-44C8-B62C-25354F69D172}" dt="2022-12-05T16:27:28.179" v="42" actId="1076"/>
          <ac:spMkLst>
            <pc:docMk/>
            <pc:sldMk cId="2579637148" sldId="258"/>
            <ac:spMk id="14" creationId="{923B4D1B-F02D-BC62-5514-D41032957271}"/>
          </ac:spMkLst>
        </pc:spChg>
        <pc:graphicFrameChg chg="del modGraphic">
          <ac:chgData name="Shah, Krutik" userId="f820dc36-4f7b-4934-a83d-6f5ee1d3802b" providerId="ADAL" clId="{EF6D4573-B07C-44C8-B62C-25354F69D172}" dt="2022-12-05T16:22:54.181" v="36" actId="21"/>
          <ac:graphicFrameMkLst>
            <pc:docMk/>
            <pc:sldMk cId="2579637148" sldId="258"/>
            <ac:graphicFrameMk id="8" creationId="{5AAF7139-16B7-78B8-2F58-421EB9BB3DC2}"/>
          </ac:graphicFrameMkLst>
        </pc:graphicFrameChg>
        <pc:picChg chg="mod">
          <ac:chgData name="Shah, Krutik" userId="f820dc36-4f7b-4934-a83d-6f5ee1d3802b" providerId="ADAL" clId="{EF6D4573-B07C-44C8-B62C-25354F69D172}" dt="2022-12-05T16:27:28.179" v="42" actId="1076"/>
          <ac:picMkLst>
            <pc:docMk/>
            <pc:sldMk cId="2579637148" sldId="258"/>
            <ac:picMk id="5" creationId="{43E5D654-1C09-A267-C31B-5BAEA0CEFB73}"/>
          </ac:picMkLst>
        </pc:picChg>
        <pc:picChg chg="del">
          <ac:chgData name="Shah, Krutik" userId="f820dc36-4f7b-4934-a83d-6f5ee1d3802b" providerId="ADAL" clId="{EF6D4573-B07C-44C8-B62C-25354F69D172}" dt="2022-12-05T16:22:42.423" v="33" actId="21"/>
          <ac:picMkLst>
            <pc:docMk/>
            <pc:sldMk cId="2579637148" sldId="258"/>
            <ac:picMk id="13" creationId="{FF8140DE-CA53-DA16-2011-DADB46F6CBFC}"/>
          </ac:picMkLst>
        </pc:picChg>
        <pc:inkChg chg="mod">
          <ac:chgData name="Shah, Krutik" userId="f820dc36-4f7b-4934-a83d-6f5ee1d3802b" providerId="ADAL" clId="{EF6D4573-B07C-44C8-B62C-25354F69D172}" dt="2022-12-05T16:27:28.179" v="42" actId="1076"/>
          <ac:inkMkLst>
            <pc:docMk/>
            <pc:sldMk cId="2579637148" sldId="258"/>
            <ac:inkMk id="6" creationId="{CEEB936A-EAD4-1CE3-8FFF-8C277333D125}"/>
          </ac:inkMkLst>
        </pc:inkChg>
        <pc:inkChg chg="mod">
          <ac:chgData name="Shah, Krutik" userId="f820dc36-4f7b-4934-a83d-6f5ee1d3802b" providerId="ADAL" clId="{EF6D4573-B07C-44C8-B62C-25354F69D172}" dt="2022-12-05T16:27:28.179" v="42" actId="1076"/>
          <ac:inkMkLst>
            <pc:docMk/>
            <pc:sldMk cId="2579637148" sldId="258"/>
            <ac:inkMk id="7" creationId="{2E76BD3D-3BCD-98D1-4111-56E579EF67E2}"/>
          </ac:inkMkLst>
        </pc:inkChg>
      </pc:sldChg>
      <pc:sldChg chg="addSp delSp modSp new mod">
        <pc:chgData name="Shah, Krutik" userId="f820dc36-4f7b-4934-a83d-6f5ee1d3802b" providerId="ADAL" clId="{EF6D4573-B07C-44C8-B62C-25354F69D172}" dt="2022-12-05T16:23:24.475" v="41" actId="1076"/>
        <pc:sldMkLst>
          <pc:docMk/>
          <pc:sldMk cId="3255621157" sldId="282"/>
        </pc:sldMkLst>
        <pc:spChg chg="mod">
          <ac:chgData name="Shah, Krutik" userId="f820dc36-4f7b-4934-a83d-6f5ee1d3802b" providerId="ADAL" clId="{EF6D4573-B07C-44C8-B62C-25354F69D172}" dt="2022-12-05T16:22:37.400" v="32" actId="20577"/>
          <ac:spMkLst>
            <pc:docMk/>
            <pc:sldMk cId="3255621157" sldId="282"/>
            <ac:spMk id="2" creationId="{FF5A71AB-18AA-4839-C33A-0B16E19F1D4F}"/>
          </ac:spMkLst>
        </pc:spChg>
        <pc:spChg chg="del">
          <ac:chgData name="Shah, Krutik" userId="f820dc36-4f7b-4934-a83d-6f5ee1d3802b" providerId="ADAL" clId="{EF6D4573-B07C-44C8-B62C-25354F69D172}" dt="2022-12-05T16:22:45.594" v="34" actId="478"/>
          <ac:spMkLst>
            <pc:docMk/>
            <pc:sldMk cId="3255621157" sldId="282"/>
            <ac:spMk id="3" creationId="{491D4780-5527-B408-AF2D-6B0213AA61AD}"/>
          </ac:spMkLst>
        </pc:spChg>
        <pc:graphicFrameChg chg="add mod">
          <ac:chgData name="Shah, Krutik" userId="f820dc36-4f7b-4934-a83d-6f5ee1d3802b" providerId="ADAL" clId="{EF6D4573-B07C-44C8-B62C-25354F69D172}" dt="2022-12-05T16:23:14.167" v="40" actId="1076"/>
          <ac:graphicFrameMkLst>
            <pc:docMk/>
            <pc:sldMk cId="3255621157" sldId="282"/>
            <ac:graphicFrameMk id="5" creationId="{232E01EF-7641-E230-A933-1E5382AB928D}"/>
          </ac:graphicFrameMkLst>
        </pc:graphicFrameChg>
        <pc:picChg chg="add mod">
          <ac:chgData name="Shah, Krutik" userId="f820dc36-4f7b-4934-a83d-6f5ee1d3802b" providerId="ADAL" clId="{EF6D4573-B07C-44C8-B62C-25354F69D172}" dt="2022-12-05T16:23:24.475" v="41" actId="1076"/>
          <ac:picMkLst>
            <pc:docMk/>
            <pc:sldMk cId="3255621157" sldId="282"/>
            <ac:picMk id="4" creationId="{B4F2DF88-1364-D763-1AA4-069E16971F34}"/>
          </ac:picMkLst>
        </pc:picChg>
      </pc:sldChg>
      <pc:sldChg chg="addSp delSp modSp new mod">
        <pc:chgData name="Shah, Krutik" userId="f820dc36-4f7b-4934-a83d-6f5ee1d3802b" providerId="ADAL" clId="{EF6D4573-B07C-44C8-B62C-25354F69D172}" dt="2022-12-05T16:37:28.075" v="116" actId="20577"/>
        <pc:sldMkLst>
          <pc:docMk/>
          <pc:sldMk cId="3887359896" sldId="283"/>
        </pc:sldMkLst>
        <pc:spChg chg="mod">
          <ac:chgData name="Shah, Krutik" userId="f820dc36-4f7b-4934-a83d-6f5ee1d3802b" providerId="ADAL" clId="{EF6D4573-B07C-44C8-B62C-25354F69D172}" dt="2022-12-05T16:37:28.075" v="116" actId="20577"/>
          <ac:spMkLst>
            <pc:docMk/>
            <pc:sldMk cId="3887359896" sldId="283"/>
            <ac:spMk id="2" creationId="{04BB117D-A12F-55F9-B7F2-A94D55A5B1AF}"/>
          </ac:spMkLst>
        </pc:spChg>
        <pc:spChg chg="del">
          <ac:chgData name="Shah, Krutik" userId="f820dc36-4f7b-4934-a83d-6f5ee1d3802b" providerId="ADAL" clId="{EF6D4573-B07C-44C8-B62C-25354F69D172}" dt="2022-12-05T16:33:38.229" v="71" actId="478"/>
          <ac:spMkLst>
            <pc:docMk/>
            <pc:sldMk cId="3887359896" sldId="283"/>
            <ac:spMk id="3" creationId="{7A8E7D09-A3C0-90F9-4B45-519364986BDA}"/>
          </ac:spMkLst>
        </pc:spChg>
        <pc:picChg chg="add mod">
          <ac:chgData name="Shah, Krutik" userId="f820dc36-4f7b-4934-a83d-6f5ee1d3802b" providerId="ADAL" clId="{EF6D4573-B07C-44C8-B62C-25354F69D172}" dt="2022-12-05T16:36:08.051" v="100" actId="14100"/>
          <ac:picMkLst>
            <pc:docMk/>
            <pc:sldMk cId="3887359896" sldId="283"/>
            <ac:picMk id="5" creationId="{FAFCCABC-3433-06DB-B50C-E8BC529B52C2}"/>
          </ac:picMkLst>
        </pc:picChg>
        <pc:picChg chg="add mod">
          <ac:chgData name="Shah, Krutik" userId="f820dc36-4f7b-4934-a83d-6f5ee1d3802b" providerId="ADAL" clId="{EF6D4573-B07C-44C8-B62C-25354F69D172}" dt="2022-12-05T16:36:14.112" v="102" actId="14100"/>
          <ac:picMkLst>
            <pc:docMk/>
            <pc:sldMk cId="3887359896" sldId="283"/>
            <ac:picMk id="7" creationId="{992088CC-DBF5-CBBD-D6C2-8686EE2F912F}"/>
          </ac:picMkLst>
        </pc:picChg>
        <pc:picChg chg="add mod">
          <ac:chgData name="Shah, Krutik" userId="f820dc36-4f7b-4934-a83d-6f5ee1d3802b" providerId="ADAL" clId="{EF6D4573-B07C-44C8-B62C-25354F69D172}" dt="2022-12-05T16:36:21.404" v="104" actId="14100"/>
          <ac:picMkLst>
            <pc:docMk/>
            <pc:sldMk cId="3887359896" sldId="283"/>
            <ac:picMk id="9" creationId="{F29019C0-CC7D-26CC-68EF-C9F6C4C0C6A1}"/>
          </ac:picMkLst>
        </pc:picChg>
        <pc:picChg chg="add mod">
          <ac:chgData name="Shah, Krutik" userId="f820dc36-4f7b-4934-a83d-6f5ee1d3802b" providerId="ADAL" clId="{EF6D4573-B07C-44C8-B62C-25354F69D172}" dt="2022-12-05T16:36:25.300" v="105" actId="1076"/>
          <ac:picMkLst>
            <pc:docMk/>
            <pc:sldMk cId="3887359896" sldId="283"/>
            <ac:picMk id="11" creationId="{305A2DE6-72D6-DB4E-BE37-052F12A55CB8}"/>
          </ac:picMkLst>
        </pc:picChg>
        <pc:picChg chg="add mod">
          <ac:chgData name="Shah, Krutik" userId="f820dc36-4f7b-4934-a83d-6f5ee1d3802b" providerId="ADAL" clId="{EF6D4573-B07C-44C8-B62C-25354F69D172}" dt="2022-12-05T16:36:36.776" v="107" actId="14100"/>
          <ac:picMkLst>
            <pc:docMk/>
            <pc:sldMk cId="3887359896" sldId="283"/>
            <ac:picMk id="13" creationId="{5A530385-3B6E-373C-19EB-C3CE6079C0B3}"/>
          </ac:picMkLst>
        </pc:picChg>
        <pc:picChg chg="add mod">
          <ac:chgData name="Shah, Krutik" userId="f820dc36-4f7b-4934-a83d-6f5ee1d3802b" providerId="ADAL" clId="{EF6D4573-B07C-44C8-B62C-25354F69D172}" dt="2022-12-05T16:37:00.500" v="113" actId="14100"/>
          <ac:picMkLst>
            <pc:docMk/>
            <pc:sldMk cId="3887359896" sldId="283"/>
            <ac:picMk id="15" creationId="{3BFA978D-220C-BA69-3A7E-935D87B3496E}"/>
          </ac:picMkLst>
        </pc:picChg>
      </pc:sldChg>
    </pc:docChg>
  </pc:docChgLst>
  <pc:docChgLst>
    <pc:chgData name="Shah, Krutik" userId="f820dc36-4f7b-4934-a83d-6f5ee1d3802b" providerId="ADAL" clId="{6D193165-AE4C-4D10-8958-7062950069ED}"/>
    <pc:docChg chg="undo redo custSel addSld delSld modSld sldOrd addMainMaster delMainMaster addSection modSection">
      <pc:chgData name="Shah, Krutik" userId="f820dc36-4f7b-4934-a83d-6f5ee1d3802b" providerId="ADAL" clId="{6D193165-AE4C-4D10-8958-7062950069ED}" dt="2022-12-05T07:20:31.916" v="3486" actId="1076"/>
      <pc:docMkLst>
        <pc:docMk/>
      </pc:docMkLst>
      <pc:sldChg chg="addSp delSp modSp new mod setBg modClrScheme addAnim delAnim modAnim delDesignElem chgLayout">
        <pc:chgData name="Shah, Krutik" userId="f820dc36-4f7b-4934-a83d-6f5ee1d3802b" providerId="ADAL" clId="{6D193165-AE4C-4D10-8958-7062950069ED}" dt="2022-12-05T06:04:54.427" v="2273"/>
        <pc:sldMkLst>
          <pc:docMk/>
          <pc:sldMk cId="2099243850" sldId="256"/>
        </pc:sldMkLst>
        <pc:spChg chg="mod">
          <ac:chgData name="Shah, Krutik" userId="f820dc36-4f7b-4934-a83d-6f5ee1d3802b" providerId="ADAL" clId="{6D193165-AE4C-4D10-8958-7062950069ED}" dt="2022-12-04T19:21:33.240" v="288" actId="403"/>
          <ac:spMkLst>
            <pc:docMk/>
            <pc:sldMk cId="2099243850" sldId="256"/>
            <ac:spMk id="2" creationId="{5A03F788-9C96-530A-CACE-6712587F4699}"/>
          </ac:spMkLst>
        </pc:spChg>
        <pc:spChg chg="mod">
          <ac:chgData name="Shah, Krutik" userId="f820dc36-4f7b-4934-a83d-6f5ee1d3802b" providerId="ADAL" clId="{6D193165-AE4C-4D10-8958-7062950069ED}" dt="2022-12-04T19:21:12.485" v="282" actId="27636"/>
          <ac:spMkLst>
            <pc:docMk/>
            <pc:sldMk cId="2099243850" sldId="256"/>
            <ac:spMk id="3" creationId="{32780D43-DA9F-123A-A2ED-DBC332138E21}"/>
          </ac:spMkLst>
        </pc:spChg>
        <pc:spChg chg="add mod">
          <ac:chgData name="Shah, Krutik" userId="f820dc36-4f7b-4934-a83d-6f5ee1d3802b" providerId="ADAL" clId="{6D193165-AE4C-4D10-8958-7062950069ED}" dt="2022-12-04T19:21:46.036" v="291" actId="403"/>
          <ac:spMkLst>
            <pc:docMk/>
            <pc:sldMk cId="2099243850" sldId="256"/>
            <ac:spMk id="5" creationId="{C2BAD18E-3DF1-7BAB-750C-AD3989DC0DC1}"/>
          </ac:spMkLst>
        </pc:spChg>
        <pc:spChg chg="add del">
          <ac:chgData name="Shah, Krutik" userId="f820dc36-4f7b-4934-a83d-6f5ee1d3802b" providerId="ADAL" clId="{6D193165-AE4C-4D10-8958-7062950069ED}" dt="2022-12-04T19:11:20.268" v="174" actId="26606"/>
          <ac:spMkLst>
            <pc:docMk/>
            <pc:sldMk cId="2099243850" sldId="256"/>
            <ac:spMk id="9" creationId="{1AB7CFDD-E67B-4078-9BD0-D09D4200E4E1}"/>
          </ac:spMkLst>
        </pc:spChg>
        <pc:spChg chg="add del">
          <ac:chgData name="Shah, Krutik" userId="f820dc36-4f7b-4934-a83d-6f5ee1d3802b" providerId="ADAL" clId="{6D193165-AE4C-4D10-8958-7062950069ED}" dt="2022-12-04T19:11:20.268" v="174" actId="26606"/>
          <ac:spMkLst>
            <pc:docMk/>
            <pc:sldMk cId="2099243850" sldId="256"/>
            <ac:spMk id="11" creationId="{B191E377-3C4E-4C42-B42C-858169F3AB3A}"/>
          </ac:spMkLst>
        </pc:spChg>
        <pc:spChg chg="add del">
          <ac:chgData name="Shah, Krutik" userId="f820dc36-4f7b-4934-a83d-6f5ee1d3802b" providerId="ADAL" clId="{6D193165-AE4C-4D10-8958-7062950069ED}" dt="2022-12-04T19:11:22.216" v="178" actId="26606"/>
          <ac:spMkLst>
            <pc:docMk/>
            <pc:sldMk cId="2099243850" sldId="256"/>
            <ac:spMk id="18" creationId="{591C9781-1BFB-4400-A1AC-1BEAE672876A}"/>
          </ac:spMkLst>
        </pc:spChg>
        <pc:spChg chg="add del">
          <ac:chgData name="Shah, Krutik" userId="f820dc36-4f7b-4934-a83d-6f5ee1d3802b" providerId="ADAL" clId="{6D193165-AE4C-4D10-8958-7062950069ED}" dt="2022-12-04T19:11:22.216" v="178" actId="26606"/>
          <ac:spMkLst>
            <pc:docMk/>
            <pc:sldMk cId="2099243850" sldId="256"/>
            <ac:spMk id="19" creationId="{CAB32CAD-5F08-4EE4-B80D-A9E62A650F9A}"/>
          </ac:spMkLst>
        </pc:spChg>
        <pc:spChg chg="add del">
          <ac:chgData name="Shah, Krutik" userId="f820dc36-4f7b-4934-a83d-6f5ee1d3802b" providerId="ADAL" clId="{6D193165-AE4C-4D10-8958-7062950069ED}" dt="2022-12-04T19:12:41.069" v="182" actId="26606"/>
          <ac:spMkLst>
            <pc:docMk/>
            <pc:sldMk cId="2099243850" sldId="256"/>
            <ac:spMk id="43" creationId="{4187D111-0A9D-421B-84EB-FC5811C3A931}"/>
          </ac:spMkLst>
        </pc:spChg>
        <pc:spChg chg="add del">
          <ac:chgData name="Shah, Krutik" userId="f820dc36-4f7b-4934-a83d-6f5ee1d3802b" providerId="ADAL" clId="{6D193165-AE4C-4D10-8958-7062950069ED}" dt="2022-12-04T19:12:41.069" v="182" actId="26606"/>
          <ac:spMkLst>
            <pc:docMk/>
            <pc:sldMk cId="2099243850" sldId="256"/>
            <ac:spMk id="44" creationId="{218D3B53-4071-48E8-9CB1-4566DAFA0BAE}"/>
          </ac:spMkLst>
        </pc:spChg>
        <pc:spChg chg="add del">
          <ac:chgData name="Shah, Krutik" userId="f820dc36-4f7b-4934-a83d-6f5ee1d3802b" providerId="ADAL" clId="{6D193165-AE4C-4D10-8958-7062950069ED}" dt="2022-12-05T06:04:54.427" v="2273"/>
          <ac:spMkLst>
            <pc:docMk/>
            <pc:sldMk cId="2099243850" sldId="256"/>
            <ac:spMk id="52" creationId="{591C9781-1BFB-4400-A1AC-1BEAE672876A}"/>
          </ac:spMkLst>
        </pc:spChg>
        <pc:spChg chg="add del">
          <ac:chgData name="Shah, Krutik" userId="f820dc36-4f7b-4934-a83d-6f5ee1d3802b" providerId="ADAL" clId="{6D193165-AE4C-4D10-8958-7062950069ED}" dt="2022-12-05T06:04:54.427" v="2273"/>
          <ac:spMkLst>
            <pc:docMk/>
            <pc:sldMk cId="2099243850" sldId="256"/>
            <ac:spMk id="53" creationId="{CAB32CAD-5F08-4EE4-B80D-A9E62A650F9A}"/>
          </ac:spMkLst>
        </pc:spChg>
        <pc:grpChg chg="add del">
          <ac:chgData name="Shah, Krutik" userId="f820dc36-4f7b-4934-a83d-6f5ee1d3802b" providerId="ADAL" clId="{6D193165-AE4C-4D10-8958-7062950069ED}" dt="2022-12-04T19:11:20.268" v="174" actId="26606"/>
          <ac:grpSpMkLst>
            <pc:docMk/>
            <pc:sldMk cId="2099243850" sldId="256"/>
            <ac:grpSpMk id="13" creationId="{91B7537E-7B93-4306-B9DF-4CD583E0AA21}"/>
          </ac:grpSpMkLst>
        </pc:grpChg>
        <pc:grpChg chg="add del">
          <ac:chgData name="Shah, Krutik" userId="f820dc36-4f7b-4934-a83d-6f5ee1d3802b" providerId="ADAL" clId="{6D193165-AE4C-4D10-8958-7062950069ED}" dt="2022-12-04T19:12:41.069" v="182" actId="26606"/>
          <ac:grpSpMkLst>
            <pc:docMk/>
            <pc:sldMk cId="2099243850" sldId="256"/>
            <ac:grpSpMk id="45" creationId="{CEC7A2BB-E03E-436B-ABA5-3EBC8FB4066D}"/>
          </ac:grpSpMkLst>
        </pc:grpChg>
        <pc:picChg chg="add del">
          <ac:chgData name="Shah, Krutik" userId="f820dc36-4f7b-4934-a83d-6f5ee1d3802b" providerId="ADAL" clId="{6D193165-AE4C-4D10-8958-7062950069ED}" dt="2022-12-04T19:11:20.268" v="174" actId="26606"/>
          <ac:picMkLst>
            <pc:docMk/>
            <pc:sldMk cId="2099243850" sldId="256"/>
            <ac:picMk id="4" creationId="{8CCCBAC6-FBB8-09E4-D79E-A174009E77EC}"/>
          </ac:picMkLst>
        </pc:picChg>
        <pc:picChg chg="add del">
          <ac:chgData name="Shah, Krutik" userId="f820dc36-4f7b-4934-a83d-6f5ee1d3802b" providerId="ADAL" clId="{6D193165-AE4C-4D10-8958-7062950069ED}" dt="2022-12-04T19:11:22.216" v="178" actId="26606"/>
          <ac:picMkLst>
            <pc:docMk/>
            <pc:sldMk cId="2099243850" sldId="256"/>
            <ac:picMk id="20" creationId="{3EFACC47-5705-1F00-9F48-A52FC2343654}"/>
          </ac:picMkLst>
        </pc:picChg>
        <pc:picChg chg="add del">
          <ac:chgData name="Shah, Krutik" userId="f820dc36-4f7b-4934-a83d-6f5ee1d3802b" providerId="ADAL" clId="{6D193165-AE4C-4D10-8958-7062950069ED}" dt="2022-12-04T19:12:41.069" v="182" actId="26606"/>
          <ac:picMkLst>
            <pc:docMk/>
            <pc:sldMk cId="2099243850" sldId="256"/>
            <ac:picMk id="50" creationId="{B6074D19-6D41-F54B-AFC0-0213DF1A3309}"/>
          </ac:picMkLst>
        </pc:picChg>
        <pc:picChg chg="add">
          <ac:chgData name="Shah, Krutik" userId="f820dc36-4f7b-4934-a83d-6f5ee1d3802b" providerId="ADAL" clId="{6D193165-AE4C-4D10-8958-7062950069ED}" dt="2022-12-04T19:12:41.112" v="183" actId="26606"/>
          <ac:picMkLst>
            <pc:docMk/>
            <pc:sldMk cId="2099243850" sldId="256"/>
            <ac:picMk id="54" creationId="{3EFACC47-5705-1F00-9F48-A52FC2343654}"/>
          </ac:picMkLst>
        </pc:picChg>
      </pc:sldChg>
      <pc:sldChg chg="modSp new mod">
        <pc:chgData name="Shah, Krutik" userId="f820dc36-4f7b-4934-a83d-6f5ee1d3802b" providerId="ADAL" clId="{6D193165-AE4C-4D10-8958-7062950069ED}" dt="2022-12-05T07:16:05.963" v="3435" actId="20577"/>
        <pc:sldMkLst>
          <pc:docMk/>
          <pc:sldMk cId="3848828093" sldId="257"/>
        </pc:sldMkLst>
        <pc:spChg chg="mod">
          <ac:chgData name="Shah, Krutik" userId="f820dc36-4f7b-4934-a83d-6f5ee1d3802b" providerId="ADAL" clId="{6D193165-AE4C-4D10-8958-7062950069ED}" dt="2022-12-05T06:04:54.427" v="2273"/>
          <ac:spMkLst>
            <pc:docMk/>
            <pc:sldMk cId="3848828093" sldId="257"/>
            <ac:spMk id="2" creationId="{81E16A7A-8B8F-35E3-E9C9-39122679F632}"/>
          </ac:spMkLst>
        </pc:spChg>
        <pc:spChg chg="mod">
          <ac:chgData name="Shah, Krutik" userId="f820dc36-4f7b-4934-a83d-6f5ee1d3802b" providerId="ADAL" clId="{6D193165-AE4C-4D10-8958-7062950069ED}" dt="2022-12-05T07:16:05.963" v="3435" actId="20577"/>
          <ac:spMkLst>
            <pc:docMk/>
            <pc:sldMk cId="3848828093" sldId="257"/>
            <ac:spMk id="3" creationId="{0CE5C9F0-309D-B19E-6AB5-CDC204F62A3D}"/>
          </ac:spMkLst>
        </pc:spChg>
      </pc:sldChg>
      <pc:sldChg chg="addSp delSp modSp new mod">
        <pc:chgData name="Shah, Krutik" userId="f820dc36-4f7b-4934-a83d-6f5ee1d3802b" providerId="ADAL" clId="{6D193165-AE4C-4D10-8958-7062950069ED}" dt="2022-12-05T07:20:31.916" v="3486" actId="1076"/>
        <pc:sldMkLst>
          <pc:docMk/>
          <pc:sldMk cId="2579637148" sldId="258"/>
        </pc:sldMkLst>
        <pc:spChg chg="mod">
          <ac:chgData name="Shah, Krutik" userId="f820dc36-4f7b-4934-a83d-6f5ee1d3802b" providerId="ADAL" clId="{6D193165-AE4C-4D10-8958-7062950069ED}" dt="2022-12-05T07:18:54.033" v="3438" actId="1076"/>
          <ac:spMkLst>
            <pc:docMk/>
            <pc:sldMk cId="2579637148" sldId="258"/>
            <ac:spMk id="2" creationId="{11FCA6B1-DB52-CB9E-72D6-6967F5B2B63D}"/>
          </ac:spMkLst>
        </pc:spChg>
        <pc:spChg chg="del">
          <ac:chgData name="Shah, Krutik" userId="f820dc36-4f7b-4934-a83d-6f5ee1d3802b" providerId="ADAL" clId="{6D193165-AE4C-4D10-8958-7062950069ED}" dt="2022-12-05T01:12:20.507" v="494" actId="478"/>
          <ac:spMkLst>
            <pc:docMk/>
            <pc:sldMk cId="2579637148" sldId="258"/>
            <ac:spMk id="3" creationId="{9462F93B-C282-7FA1-911D-7F1E3AA76AA0}"/>
          </ac:spMkLst>
        </pc:spChg>
        <pc:spChg chg="add mod">
          <ac:chgData name="Shah, Krutik" userId="f820dc36-4f7b-4934-a83d-6f5ee1d3802b" providerId="ADAL" clId="{6D193165-AE4C-4D10-8958-7062950069ED}" dt="2022-12-05T07:20:31.916" v="3486" actId="1076"/>
          <ac:spMkLst>
            <pc:docMk/>
            <pc:sldMk cId="2579637148" sldId="258"/>
            <ac:spMk id="14" creationId="{923B4D1B-F02D-BC62-5514-D41032957271}"/>
          </ac:spMkLst>
        </pc:spChg>
        <pc:graphicFrameChg chg="add mod modGraphic">
          <ac:chgData name="Shah, Krutik" userId="f820dc36-4f7b-4934-a83d-6f5ee1d3802b" providerId="ADAL" clId="{6D193165-AE4C-4D10-8958-7062950069ED}" dt="2022-12-05T03:37:01.424" v="694" actId="1076"/>
          <ac:graphicFrameMkLst>
            <pc:docMk/>
            <pc:sldMk cId="2579637148" sldId="258"/>
            <ac:graphicFrameMk id="8" creationId="{5AAF7139-16B7-78B8-2F58-421EB9BB3DC2}"/>
          </ac:graphicFrameMkLst>
        </pc:graphicFrameChg>
        <pc:picChg chg="add mod">
          <ac:chgData name="Shah, Krutik" userId="f820dc36-4f7b-4934-a83d-6f5ee1d3802b" providerId="ADAL" clId="{6D193165-AE4C-4D10-8958-7062950069ED}" dt="2022-12-05T01:15:46.575" v="521" actId="1076"/>
          <ac:picMkLst>
            <pc:docMk/>
            <pc:sldMk cId="2579637148" sldId="258"/>
            <ac:picMk id="5" creationId="{43E5D654-1C09-A267-C31B-5BAEA0CEFB73}"/>
          </ac:picMkLst>
        </pc:picChg>
        <pc:picChg chg="add mod">
          <ac:chgData name="Shah, Krutik" userId="f820dc36-4f7b-4934-a83d-6f5ee1d3802b" providerId="ADAL" clId="{6D193165-AE4C-4D10-8958-7062950069ED}" dt="2022-12-05T01:15:57.090" v="523" actId="571"/>
          <ac:picMkLst>
            <pc:docMk/>
            <pc:sldMk cId="2579637148" sldId="258"/>
            <ac:picMk id="11" creationId="{63220AC2-25C6-DF65-80D4-3217958041BB}"/>
          </ac:picMkLst>
        </pc:picChg>
        <pc:picChg chg="add mod">
          <ac:chgData name="Shah, Krutik" userId="f820dc36-4f7b-4934-a83d-6f5ee1d3802b" providerId="ADAL" clId="{6D193165-AE4C-4D10-8958-7062950069ED}" dt="2022-12-05T07:17:18.423" v="3436" actId="14100"/>
          <ac:picMkLst>
            <pc:docMk/>
            <pc:sldMk cId="2579637148" sldId="258"/>
            <ac:picMk id="13" creationId="{FF8140DE-CA53-DA16-2011-DADB46F6CBFC}"/>
          </ac:picMkLst>
        </pc:picChg>
        <pc:inkChg chg="add mod">
          <ac:chgData name="Shah, Krutik" userId="f820dc36-4f7b-4934-a83d-6f5ee1d3802b" providerId="ADAL" clId="{6D193165-AE4C-4D10-8958-7062950069ED}" dt="2022-12-05T01:15:44.052" v="519" actId="1076"/>
          <ac:inkMkLst>
            <pc:docMk/>
            <pc:sldMk cId="2579637148" sldId="258"/>
            <ac:inkMk id="6" creationId="{CEEB936A-EAD4-1CE3-8FFF-8C277333D125}"/>
          </ac:inkMkLst>
        </pc:inkChg>
        <pc:inkChg chg="add mod">
          <ac:chgData name="Shah, Krutik" userId="f820dc36-4f7b-4934-a83d-6f5ee1d3802b" providerId="ADAL" clId="{6D193165-AE4C-4D10-8958-7062950069ED}" dt="2022-12-05T01:16:03.612" v="524" actId="1076"/>
          <ac:inkMkLst>
            <pc:docMk/>
            <pc:sldMk cId="2579637148" sldId="258"/>
            <ac:inkMk id="7" creationId="{2E76BD3D-3BCD-98D1-4111-56E579EF67E2}"/>
          </ac:inkMkLst>
        </pc:inkChg>
        <pc:inkChg chg="add del">
          <ac:chgData name="Shah, Krutik" userId="f820dc36-4f7b-4934-a83d-6f5ee1d3802b" providerId="ADAL" clId="{6D193165-AE4C-4D10-8958-7062950069ED}" dt="2022-12-05T01:14:35.096" v="501" actId="9405"/>
          <ac:inkMkLst>
            <pc:docMk/>
            <pc:sldMk cId="2579637148" sldId="258"/>
            <ac:inkMk id="9" creationId="{5B83866E-9DB8-3C7D-2F04-F94C7D34A957}"/>
          </ac:inkMkLst>
        </pc:inkChg>
        <pc:inkChg chg="add del">
          <ac:chgData name="Shah, Krutik" userId="f820dc36-4f7b-4934-a83d-6f5ee1d3802b" providerId="ADAL" clId="{6D193165-AE4C-4D10-8958-7062950069ED}" dt="2022-12-05T01:14:40.573" v="503" actId="9405"/>
          <ac:inkMkLst>
            <pc:docMk/>
            <pc:sldMk cId="2579637148" sldId="258"/>
            <ac:inkMk id="10" creationId="{6F01FA81-0770-38FB-75A8-079597A2F9CD}"/>
          </ac:inkMkLst>
        </pc:inkChg>
      </pc:sldChg>
      <pc:sldChg chg="addSp delSp modSp new mod">
        <pc:chgData name="Shah, Krutik" userId="f820dc36-4f7b-4934-a83d-6f5ee1d3802b" providerId="ADAL" clId="{6D193165-AE4C-4D10-8958-7062950069ED}" dt="2022-12-05T06:53:29.962" v="2800" actId="207"/>
        <pc:sldMkLst>
          <pc:docMk/>
          <pc:sldMk cId="1527105073" sldId="259"/>
        </pc:sldMkLst>
        <pc:spChg chg="mod">
          <ac:chgData name="Shah, Krutik" userId="f820dc36-4f7b-4934-a83d-6f5ee1d3802b" providerId="ADAL" clId="{6D193165-AE4C-4D10-8958-7062950069ED}" dt="2022-12-05T06:04:54.427" v="2273"/>
          <ac:spMkLst>
            <pc:docMk/>
            <pc:sldMk cId="1527105073" sldId="259"/>
            <ac:spMk id="2" creationId="{7074FB3B-E473-B7F2-C7BA-BDDAAAA78A83}"/>
          </ac:spMkLst>
        </pc:spChg>
        <pc:spChg chg="add del">
          <ac:chgData name="Shah, Krutik" userId="f820dc36-4f7b-4934-a83d-6f5ee1d3802b" providerId="ADAL" clId="{6D193165-AE4C-4D10-8958-7062950069ED}" dt="2022-12-05T03:43:15.817" v="735"/>
          <ac:spMkLst>
            <pc:docMk/>
            <pc:sldMk cId="1527105073" sldId="259"/>
            <ac:spMk id="3" creationId="{92217C2D-77AA-4F30-9B85-94CF7E816640}"/>
          </ac:spMkLst>
        </pc:spChg>
        <pc:spChg chg="add mod">
          <ac:chgData name="Shah, Krutik" userId="f820dc36-4f7b-4934-a83d-6f5ee1d3802b" providerId="ADAL" clId="{6D193165-AE4C-4D10-8958-7062950069ED}" dt="2022-12-05T06:52:35.229" v="2782" actId="1076"/>
          <ac:spMkLst>
            <pc:docMk/>
            <pc:sldMk cId="1527105073" sldId="259"/>
            <ac:spMk id="6" creationId="{67C69893-5FF7-988B-B2FB-AE7B30698220}"/>
          </ac:spMkLst>
        </pc:spChg>
        <pc:graphicFrameChg chg="add del mod modGraphic">
          <ac:chgData name="Shah, Krutik" userId="f820dc36-4f7b-4934-a83d-6f5ee1d3802b" providerId="ADAL" clId="{6D193165-AE4C-4D10-8958-7062950069ED}" dt="2022-12-05T06:53:26.558" v="2799" actId="207"/>
          <ac:graphicFrameMkLst>
            <pc:docMk/>
            <pc:sldMk cId="1527105073" sldId="259"/>
            <ac:graphicFrameMk id="4" creationId="{27486F40-C116-019E-8B5D-87A9E78B8A9C}"/>
          </ac:graphicFrameMkLst>
        </pc:graphicFrameChg>
        <pc:graphicFrameChg chg="add mod modGraphic">
          <ac:chgData name="Shah, Krutik" userId="f820dc36-4f7b-4934-a83d-6f5ee1d3802b" providerId="ADAL" clId="{6D193165-AE4C-4D10-8958-7062950069ED}" dt="2022-12-05T06:53:29.962" v="2800" actId="207"/>
          <ac:graphicFrameMkLst>
            <pc:docMk/>
            <pc:sldMk cId="1527105073" sldId="259"/>
            <ac:graphicFrameMk id="5" creationId="{A66317CB-A261-A9A6-828B-E9F52CEA08A5}"/>
          </ac:graphicFrameMkLst>
        </pc:graphicFrameChg>
        <pc:picChg chg="add mod">
          <ac:chgData name="Shah, Krutik" userId="f820dc36-4f7b-4934-a83d-6f5ee1d3802b" providerId="ADAL" clId="{6D193165-AE4C-4D10-8958-7062950069ED}" dt="2022-12-05T04:20:48.815" v="1324" actId="1076"/>
          <ac:picMkLst>
            <pc:docMk/>
            <pc:sldMk cId="1527105073" sldId="259"/>
            <ac:picMk id="7" creationId="{8AE4D2FC-D220-2800-9516-179B1D190A44}"/>
          </ac:picMkLst>
        </pc:picChg>
      </pc:sldChg>
      <pc:sldChg chg="addSp delSp modSp new mod">
        <pc:chgData name="Shah, Krutik" userId="f820dc36-4f7b-4934-a83d-6f5ee1d3802b" providerId="ADAL" clId="{6D193165-AE4C-4D10-8958-7062950069ED}" dt="2022-12-05T06:53:51.877" v="2805" actId="20577"/>
        <pc:sldMkLst>
          <pc:docMk/>
          <pc:sldMk cId="2745459473" sldId="260"/>
        </pc:sldMkLst>
        <pc:spChg chg="mod">
          <ac:chgData name="Shah, Krutik" userId="f820dc36-4f7b-4934-a83d-6f5ee1d3802b" providerId="ADAL" clId="{6D193165-AE4C-4D10-8958-7062950069ED}" dt="2022-12-05T06:04:54.427" v="2273"/>
          <ac:spMkLst>
            <pc:docMk/>
            <pc:sldMk cId="2745459473" sldId="260"/>
            <ac:spMk id="2" creationId="{864AE556-A8B6-6017-E4F5-8E79E92E6E28}"/>
          </ac:spMkLst>
        </pc:spChg>
        <pc:spChg chg="add del">
          <ac:chgData name="Shah, Krutik" userId="f820dc36-4f7b-4934-a83d-6f5ee1d3802b" providerId="ADAL" clId="{6D193165-AE4C-4D10-8958-7062950069ED}" dt="2022-12-05T04:35:30.584" v="1375" actId="478"/>
          <ac:spMkLst>
            <pc:docMk/>
            <pc:sldMk cId="2745459473" sldId="260"/>
            <ac:spMk id="3" creationId="{03F73E27-C90A-B623-EEC8-56A2DABD0ACC}"/>
          </ac:spMkLst>
        </pc:spChg>
        <pc:spChg chg="add del mod">
          <ac:chgData name="Shah, Krutik" userId="f820dc36-4f7b-4934-a83d-6f5ee1d3802b" providerId="ADAL" clId="{6D193165-AE4C-4D10-8958-7062950069ED}" dt="2022-12-05T04:35:17.812" v="1372"/>
          <ac:spMkLst>
            <pc:docMk/>
            <pc:sldMk cId="2745459473" sldId="260"/>
            <ac:spMk id="4" creationId="{FD48A03B-56B5-A8C1-56D2-D093A90291AF}"/>
          </ac:spMkLst>
        </pc:spChg>
        <pc:spChg chg="add mod">
          <ac:chgData name="Shah, Krutik" userId="f820dc36-4f7b-4934-a83d-6f5ee1d3802b" providerId="ADAL" clId="{6D193165-AE4C-4D10-8958-7062950069ED}" dt="2022-12-05T06:53:51.877" v="2805" actId="20577"/>
          <ac:spMkLst>
            <pc:docMk/>
            <pc:sldMk cId="2745459473" sldId="260"/>
            <ac:spMk id="5" creationId="{41E03229-102A-988C-ED3E-C84FE69A1CC3}"/>
          </ac:spMkLst>
        </pc:spChg>
        <pc:graphicFrameChg chg="add mod modGraphic">
          <ac:chgData name="Shah, Krutik" userId="f820dc36-4f7b-4934-a83d-6f5ee1d3802b" providerId="ADAL" clId="{6D193165-AE4C-4D10-8958-7062950069ED}" dt="2022-12-05T06:53:36.721" v="2801" actId="207"/>
          <ac:graphicFrameMkLst>
            <pc:docMk/>
            <pc:sldMk cId="2745459473" sldId="260"/>
            <ac:graphicFrameMk id="6" creationId="{DFCCED37-1B74-8C7D-8DCC-08B7A5620A81}"/>
          </ac:graphicFrameMkLst>
        </pc:graphicFrameChg>
        <pc:graphicFrameChg chg="add mod modGraphic">
          <ac:chgData name="Shah, Krutik" userId="f820dc36-4f7b-4934-a83d-6f5ee1d3802b" providerId="ADAL" clId="{6D193165-AE4C-4D10-8958-7062950069ED}" dt="2022-12-05T06:53:40.177" v="2802" actId="207"/>
          <ac:graphicFrameMkLst>
            <pc:docMk/>
            <pc:sldMk cId="2745459473" sldId="260"/>
            <ac:graphicFrameMk id="7" creationId="{1BED0219-EAF3-BE4D-813B-67FD1F2DFA9E}"/>
          </ac:graphicFrameMkLst>
        </pc:graphicFrameChg>
        <pc:picChg chg="add mod">
          <ac:chgData name="Shah, Krutik" userId="f820dc36-4f7b-4934-a83d-6f5ee1d3802b" providerId="ADAL" clId="{6D193165-AE4C-4D10-8958-7062950069ED}" dt="2022-12-05T05:01:54.252" v="1578" actId="14100"/>
          <ac:picMkLst>
            <pc:docMk/>
            <pc:sldMk cId="2745459473" sldId="260"/>
            <ac:picMk id="10" creationId="{C2CE6FEE-4002-D7B8-A4B2-6B035E07B1D0}"/>
          </ac:picMkLst>
        </pc:picChg>
        <pc:inkChg chg="add del">
          <ac:chgData name="Shah, Krutik" userId="f820dc36-4f7b-4934-a83d-6f5ee1d3802b" providerId="ADAL" clId="{6D193165-AE4C-4D10-8958-7062950069ED}" dt="2022-12-05T04:42:10.679" v="1500" actId="9405"/>
          <ac:inkMkLst>
            <pc:docMk/>
            <pc:sldMk cId="2745459473" sldId="260"/>
            <ac:inkMk id="8" creationId="{009B2A77-41B1-0B13-6F6A-2D0E1820F52F}"/>
          </ac:inkMkLst>
        </pc:inkChg>
        <pc:inkChg chg="add del">
          <ac:chgData name="Shah, Krutik" userId="f820dc36-4f7b-4934-a83d-6f5ee1d3802b" providerId="ADAL" clId="{6D193165-AE4C-4D10-8958-7062950069ED}" dt="2022-12-05T04:42:09.096" v="1499" actId="9405"/>
          <ac:inkMkLst>
            <pc:docMk/>
            <pc:sldMk cId="2745459473" sldId="260"/>
            <ac:inkMk id="9" creationId="{8F508271-A42C-45B6-0D16-2321816ECBEE}"/>
          </ac:inkMkLst>
        </pc:inkChg>
      </pc:sldChg>
      <pc:sldChg chg="addSp delSp modSp new mod setBg delDesignElem">
        <pc:chgData name="Shah, Krutik" userId="f820dc36-4f7b-4934-a83d-6f5ee1d3802b" providerId="ADAL" clId="{6D193165-AE4C-4D10-8958-7062950069ED}" dt="2022-12-05T06:04:54.427" v="2273"/>
        <pc:sldMkLst>
          <pc:docMk/>
          <pc:sldMk cId="1746597003" sldId="261"/>
        </pc:sldMkLst>
        <pc:spChg chg="mod">
          <ac:chgData name="Shah, Krutik" userId="f820dc36-4f7b-4934-a83d-6f5ee1d3802b" providerId="ADAL" clId="{6D193165-AE4C-4D10-8958-7062950069ED}" dt="2022-12-05T04:39:37.733" v="1432" actId="21"/>
          <ac:spMkLst>
            <pc:docMk/>
            <pc:sldMk cId="1746597003" sldId="261"/>
            <ac:spMk id="2" creationId="{8693D42D-6531-B2AF-776C-82EFBD9687D2}"/>
          </ac:spMkLst>
        </pc:spChg>
        <pc:spChg chg="del">
          <ac:chgData name="Shah, Krutik" userId="f820dc36-4f7b-4934-a83d-6f5ee1d3802b" providerId="ADAL" clId="{6D193165-AE4C-4D10-8958-7062950069ED}" dt="2022-12-05T04:39:07.794" v="1426" actId="478"/>
          <ac:spMkLst>
            <pc:docMk/>
            <pc:sldMk cId="1746597003" sldId="261"/>
            <ac:spMk id="3" creationId="{1A58BDE7-6739-5E07-670A-2821210D1695}"/>
          </ac:spMkLst>
        </pc:spChg>
        <pc:spChg chg="add mod">
          <ac:chgData name="Shah, Krutik" userId="f820dc36-4f7b-4934-a83d-6f5ee1d3802b" providerId="ADAL" clId="{6D193165-AE4C-4D10-8958-7062950069ED}" dt="2022-12-05T04:39:57.308" v="1440" actId="14100"/>
          <ac:spMkLst>
            <pc:docMk/>
            <pc:sldMk cId="1746597003" sldId="261"/>
            <ac:spMk id="6" creationId="{50C940AD-E4D2-DEB4-18EC-A95037356675}"/>
          </ac:spMkLst>
        </pc:spChg>
        <pc:spChg chg="add mod">
          <ac:chgData name="Shah, Krutik" userId="f820dc36-4f7b-4934-a83d-6f5ee1d3802b" providerId="ADAL" clId="{6D193165-AE4C-4D10-8958-7062950069ED}" dt="2022-12-05T04:41:02.693" v="1490" actId="1076"/>
          <ac:spMkLst>
            <pc:docMk/>
            <pc:sldMk cId="1746597003" sldId="261"/>
            <ac:spMk id="7" creationId="{3AF8BFBA-3FAD-EFFC-4D5C-16330FAD85DC}"/>
          </ac:spMkLst>
        </pc:spChg>
        <pc:spChg chg="add del mod">
          <ac:chgData name="Shah, Krutik" userId="f820dc36-4f7b-4934-a83d-6f5ee1d3802b" providerId="ADAL" clId="{6D193165-AE4C-4D10-8958-7062950069ED}" dt="2022-12-05T04:40:19.008" v="1447"/>
          <ac:spMkLst>
            <pc:docMk/>
            <pc:sldMk cId="1746597003" sldId="261"/>
            <ac:spMk id="8" creationId="{225FDAED-DB11-722B-3D59-B0DF617C6E6D}"/>
          </ac:spMkLst>
        </pc:spChg>
        <pc:spChg chg="add del">
          <ac:chgData name="Shah, Krutik" userId="f820dc36-4f7b-4934-a83d-6f5ee1d3802b" providerId="ADAL" clId="{6D193165-AE4C-4D10-8958-7062950069ED}" dt="2022-12-05T06:04:54.427" v="2273"/>
          <ac:spMkLst>
            <pc:docMk/>
            <pc:sldMk cId="1746597003" sldId="261"/>
            <ac:spMk id="10" creationId="{97C478F1-26B5-44C9-823B-523B85B112F6}"/>
          </ac:spMkLst>
        </pc:spChg>
        <pc:spChg chg="add del">
          <ac:chgData name="Shah, Krutik" userId="f820dc36-4f7b-4934-a83d-6f5ee1d3802b" providerId="ADAL" clId="{6D193165-AE4C-4D10-8958-7062950069ED}" dt="2022-12-05T06:04:54.427" v="2273"/>
          <ac:spMkLst>
            <pc:docMk/>
            <pc:sldMk cId="1746597003" sldId="261"/>
            <ac:spMk id="12" creationId="{8337CC61-9E93-4D80-9F1C-12CE9A0C07F6}"/>
          </ac:spMkLst>
        </pc:spChg>
        <pc:picChg chg="add mod">
          <ac:chgData name="Shah, Krutik" userId="f820dc36-4f7b-4934-a83d-6f5ee1d3802b" providerId="ADAL" clId="{6D193165-AE4C-4D10-8958-7062950069ED}" dt="2022-12-05T04:41:26.010" v="1495" actId="1076"/>
          <ac:picMkLst>
            <pc:docMk/>
            <pc:sldMk cId="1746597003" sldId="261"/>
            <ac:picMk id="5" creationId="{BD1D0214-373F-FF47-9E9C-1CF7D06D71DE}"/>
          </ac:picMkLst>
        </pc:picChg>
        <pc:inkChg chg="add">
          <ac:chgData name="Shah, Krutik" userId="f820dc36-4f7b-4934-a83d-6f5ee1d3802b" providerId="ADAL" clId="{6D193165-AE4C-4D10-8958-7062950069ED}" dt="2022-12-05T04:41:50.839" v="1496" actId="9405"/>
          <ac:inkMkLst>
            <pc:docMk/>
            <pc:sldMk cId="1746597003" sldId="261"/>
            <ac:inkMk id="9" creationId="{E531B343-7F03-9153-1B56-AA5FE5798DBA}"/>
          </ac:inkMkLst>
        </pc:inkChg>
      </pc:sldChg>
      <pc:sldChg chg="addSp delSp modSp new mod setBg delDesignElem">
        <pc:chgData name="Shah, Krutik" userId="f820dc36-4f7b-4934-a83d-6f5ee1d3802b" providerId="ADAL" clId="{6D193165-AE4C-4D10-8958-7062950069ED}" dt="2022-12-05T06:04:54.427" v="2273"/>
        <pc:sldMkLst>
          <pc:docMk/>
          <pc:sldMk cId="4018480833" sldId="262"/>
        </pc:sldMkLst>
        <pc:spChg chg="mod">
          <ac:chgData name="Shah, Krutik" userId="f820dc36-4f7b-4934-a83d-6f5ee1d3802b" providerId="ADAL" clId="{6D193165-AE4C-4D10-8958-7062950069ED}" dt="2022-12-05T04:43:48.669" v="1526" actId="26606"/>
          <ac:spMkLst>
            <pc:docMk/>
            <pc:sldMk cId="4018480833" sldId="262"/>
            <ac:spMk id="2" creationId="{84B9EF28-0E5A-F583-862D-89F8E3438EC1}"/>
          </ac:spMkLst>
        </pc:spChg>
        <pc:spChg chg="del mod ord">
          <ac:chgData name="Shah, Krutik" userId="f820dc36-4f7b-4934-a83d-6f5ee1d3802b" providerId="ADAL" clId="{6D193165-AE4C-4D10-8958-7062950069ED}" dt="2022-12-05T04:43:48.669" v="1526" actId="26606"/>
          <ac:spMkLst>
            <pc:docMk/>
            <pc:sldMk cId="4018480833" sldId="262"/>
            <ac:spMk id="3" creationId="{025FD0CC-D47A-1D39-274D-AF70C5AD3E04}"/>
          </ac:spMkLst>
        </pc:spChg>
        <pc:spChg chg="add mod">
          <ac:chgData name="Shah, Krutik" userId="f820dc36-4f7b-4934-a83d-6f5ee1d3802b" providerId="ADAL" clId="{6D193165-AE4C-4D10-8958-7062950069ED}" dt="2022-12-05T04:45:00.886" v="1552" actId="1076"/>
          <ac:spMkLst>
            <pc:docMk/>
            <pc:sldMk cId="4018480833" sldId="262"/>
            <ac:spMk id="6" creationId="{F7CC22D4-8623-7D98-CBF3-488D1AE38ED3}"/>
          </ac:spMkLst>
        </pc:spChg>
        <pc:spChg chg="add del">
          <ac:chgData name="Shah, Krutik" userId="f820dc36-4f7b-4934-a83d-6f5ee1d3802b" providerId="ADAL" clId="{6D193165-AE4C-4D10-8958-7062950069ED}" dt="2022-12-05T04:43:48.665" v="1525" actId="26606"/>
          <ac:spMkLst>
            <pc:docMk/>
            <pc:sldMk cId="4018480833" sldId="262"/>
            <ac:spMk id="10" creationId="{C1CA7196-CAF1-4234-8849-E335F0BCA3E8}"/>
          </ac:spMkLst>
        </pc:spChg>
        <pc:spChg chg="add del">
          <ac:chgData name="Shah, Krutik" userId="f820dc36-4f7b-4934-a83d-6f5ee1d3802b" providerId="ADAL" clId="{6D193165-AE4C-4D10-8958-7062950069ED}" dt="2022-12-05T04:43:48.665" v="1525" actId="26606"/>
          <ac:spMkLst>
            <pc:docMk/>
            <pc:sldMk cId="4018480833" sldId="262"/>
            <ac:spMk id="12" creationId="{8A7C3535-4FB5-4E5B-BDFE-FA61877AF1A9}"/>
          </ac:spMkLst>
        </pc:spChg>
        <pc:spChg chg="add del">
          <ac:chgData name="Shah, Krutik" userId="f820dc36-4f7b-4934-a83d-6f5ee1d3802b" providerId="ADAL" clId="{6D193165-AE4C-4D10-8958-7062950069ED}" dt="2022-12-05T06:04:54.427" v="2273"/>
          <ac:spMkLst>
            <pc:docMk/>
            <pc:sldMk cId="4018480833" sldId="262"/>
            <ac:spMk id="14" creationId="{97C478F1-26B5-44C9-823B-523B85B112F6}"/>
          </ac:spMkLst>
        </pc:spChg>
        <pc:spChg chg="add del">
          <ac:chgData name="Shah, Krutik" userId="f820dc36-4f7b-4934-a83d-6f5ee1d3802b" providerId="ADAL" clId="{6D193165-AE4C-4D10-8958-7062950069ED}" dt="2022-12-05T06:04:54.427" v="2273"/>
          <ac:spMkLst>
            <pc:docMk/>
            <pc:sldMk cId="4018480833" sldId="262"/>
            <ac:spMk id="15" creationId="{8337CC61-9E93-4D80-9F1C-12CE9A0C07F6}"/>
          </ac:spMkLst>
        </pc:spChg>
        <pc:picChg chg="add mod">
          <ac:chgData name="Shah, Krutik" userId="f820dc36-4f7b-4934-a83d-6f5ee1d3802b" providerId="ADAL" clId="{6D193165-AE4C-4D10-8958-7062950069ED}" dt="2022-12-05T04:43:48.669" v="1526" actId="26606"/>
          <ac:picMkLst>
            <pc:docMk/>
            <pc:sldMk cId="4018480833" sldId="262"/>
            <ac:picMk id="5" creationId="{A03D600C-B120-BF96-169F-5C56021852B8}"/>
          </ac:picMkLst>
        </pc:picChg>
        <pc:inkChg chg="add">
          <ac:chgData name="Shah, Krutik" userId="f820dc36-4f7b-4934-a83d-6f5ee1d3802b" providerId="ADAL" clId="{6D193165-AE4C-4D10-8958-7062950069ED}" dt="2022-12-05T04:44:50.418" v="1551" actId="9405"/>
          <ac:inkMkLst>
            <pc:docMk/>
            <pc:sldMk cId="4018480833" sldId="262"/>
            <ac:inkMk id="7" creationId="{EF2417E4-ABFF-BCAF-7EC1-DD20085A1589}"/>
          </ac:inkMkLst>
        </pc:inkChg>
      </pc:sldChg>
      <pc:sldChg chg="addSp modSp add mod ord">
        <pc:chgData name="Shah, Krutik" userId="f820dc36-4f7b-4934-a83d-6f5ee1d3802b" providerId="ADAL" clId="{6D193165-AE4C-4D10-8958-7062950069ED}" dt="2022-12-05T07:01:31.998" v="2946" actId="1076"/>
        <pc:sldMkLst>
          <pc:docMk/>
          <pc:sldMk cId="3864474849" sldId="263"/>
        </pc:sldMkLst>
        <pc:spChg chg="mod">
          <ac:chgData name="Shah, Krutik" userId="f820dc36-4f7b-4934-a83d-6f5ee1d3802b" providerId="ADAL" clId="{6D193165-AE4C-4D10-8958-7062950069ED}" dt="2022-12-05T06:04:54.427" v="2273"/>
          <ac:spMkLst>
            <pc:docMk/>
            <pc:sldMk cId="3864474849" sldId="263"/>
            <ac:spMk id="2" creationId="{864AE556-A8B6-6017-E4F5-8E79E92E6E28}"/>
          </ac:spMkLst>
        </pc:spChg>
        <pc:spChg chg="mod">
          <ac:chgData name="Shah, Krutik" userId="f820dc36-4f7b-4934-a83d-6f5ee1d3802b" providerId="ADAL" clId="{6D193165-AE4C-4D10-8958-7062950069ED}" dt="2022-12-05T07:01:31.998" v="2946" actId="1076"/>
          <ac:spMkLst>
            <pc:docMk/>
            <pc:sldMk cId="3864474849" sldId="263"/>
            <ac:spMk id="5" creationId="{41E03229-102A-988C-ED3E-C84FE69A1CC3}"/>
          </ac:spMkLst>
        </pc:spChg>
        <pc:graphicFrameChg chg="mod modGraphic">
          <ac:chgData name="Shah, Krutik" userId="f820dc36-4f7b-4934-a83d-6f5ee1d3802b" providerId="ADAL" clId="{6D193165-AE4C-4D10-8958-7062950069ED}" dt="2022-12-05T06:53:09.585" v="2798" actId="207"/>
          <ac:graphicFrameMkLst>
            <pc:docMk/>
            <pc:sldMk cId="3864474849" sldId="263"/>
            <ac:graphicFrameMk id="6" creationId="{DFCCED37-1B74-8C7D-8DCC-08B7A5620A81}"/>
          </ac:graphicFrameMkLst>
        </pc:graphicFrameChg>
        <pc:graphicFrameChg chg="mod modGraphic">
          <ac:chgData name="Shah, Krutik" userId="f820dc36-4f7b-4934-a83d-6f5ee1d3802b" providerId="ADAL" clId="{6D193165-AE4C-4D10-8958-7062950069ED}" dt="2022-12-05T06:53:03.965" v="2797" actId="207"/>
          <ac:graphicFrameMkLst>
            <pc:docMk/>
            <pc:sldMk cId="3864474849" sldId="263"/>
            <ac:graphicFrameMk id="7" creationId="{1BED0219-EAF3-BE4D-813B-67FD1F2DFA9E}"/>
          </ac:graphicFrameMkLst>
        </pc:graphicFrameChg>
        <pc:picChg chg="add mod">
          <ac:chgData name="Shah, Krutik" userId="f820dc36-4f7b-4934-a83d-6f5ee1d3802b" providerId="ADAL" clId="{6D193165-AE4C-4D10-8958-7062950069ED}" dt="2022-12-05T05:02:13.646" v="1581" actId="14100"/>
          <ac:picMkLst>
            <pc:docMk/>
            <pc:sldMk cId="3864474849" sldId="263"/>
            <ac:picMk id="3" creationId="{FD5367E8-BA0B-0EF3-8E8B-51B5E297499A}"/>
          </ac:picMkLst>
        </pc:picChg>
      </pc:sldChg>
      <pc:sldChg chg="addSp delSp modSp new mod">
        <pc:chgData name="Shah, Krutik" userId="f820dc36-4f7b-4934-a83d-6f5ee1d3802b" providerId="ADAL" clId="{6D193165-AE4C-4D10-8958-7062950069ED}" dt="2022-12-05T06:04:54.427" v="2273"/>
        <pc:sldMkLst>
          <pc:docMk/>
          <pc:sldMk cId="1759449191" sldId="264"/>
        </pc:sldMkLst>
        <pc:spChg chg="mod">
          <ac:chgData name="Shah, Krutik" userId="f820dc36-4f7b-4934-a83d-6f5ee1d3802b" providerId="ADAL" clId="{6D193165-AE4C-4D10-8958-7062950069ED}" dt="2022-12-05T06:04:54.427" v="2273"/>
          <ac:spMkLst>
            <pc:docMk/>
            <pc:sldMk cId="1759449191" sldId="264"/>
            <ac:spMk id="2" creationId="{BCBCA301-AAE7-1376-883E-5C553AD838D4}"/>
          </ac:spMkLst>
        </pc:spChg>
        <pc:spChg chg="add del mod">
          <ac:chgData name="Shah, Krutik" userId="f820dc36-4f7b-4934-a83d-6f5ee1d3802b" providerId="ADAL" clId="{6D193165-AE4C-4D10-8958-7062950069ED}" dt="2022-12-05T05:04:21.486" v="1609" actId="478"/>
          <ac:spMkLst>
            <pc:docMk/>
            <pc:sldMk cId="1759449191" sldId="264"/>
            <ac:spMk id="3" creationId="{D102FFAD-9B16-10B4-11E0-242A41FF6DAE}"/>
          </ac:spMkLst>
        </pc:spChg>
        <pc:graphicFrameChg chg="add del mod ord modGraphic">
          <ac:chgData name="Shah, Krutik" userId="f820dc36-4f7b-4934-a83d-6f5ee1d3802b" providerId="ADAL" clId="{6D193165-AE4C-4D10-8958-7062950069ED}" dt="2022-12-05T05:04:18.355" v="1608" actId="3680"/>
          <ac:graphicFrameMkLst>
            <pc:docMk/>
            <pc:sldMk cId="1759449191" sldId="264"/>
            <ac:graphicFrameMk id="4" creationId="{7A326666-424A-AB4A-944B-137AAA8F0A78}"/>
          </ac:graphicFrameMkLst>
        </pc:graphicFrameChg>
        <pc:graphicFrameChg chg="add mod modGraphic">
          <ac:chgData name="Shah, Krutik" userId="f820dc36-4f7b-4934-a83d-6f5ee1d3802b" providerId="ADAL" clId="{6D193165-AE4C-4D10-8958-7062950069ED}" dt="2022-12-05T05:51:53.286" v="2101" actId="1076"/>
          <ac:graphicFrameMkLst>
            <pc:docMk/>
            <pc:sldMk cId="1759449191" sldId="264"/>
            <ac:graphicFrameMk id="5" creationId="{AB2293F4-114D-359C-06C4-27F36576C069}"/>
          </ac:graphicFrameMkLst>
        </pc:graphicFrameChg>
      </pc:sldChg>
      <pc:sldChg chg="addSp delSp modSp new mod setBg addAnim delAnim delDesignElem">
        <pc:chgData name="Shah, Krutik" userId="f820dc36-4f7b-4934-a83d-6f5ee1d3802b" providerId="ADAL" clId="{6D193165-AE4C-4D10-8958-7062950069ED}" dt="2022-12-05T06:04:54.427" v="2273"/>
        <pc:sldMkLst>
          <pc:docMk/>
          <pc:sldMk cId="137613921" sldId="265"/>
        </pc:sldMkLst>
        <pc:spChg chg="mod">
          <ac:chgData name="Shah, Krutik" userId="f820dc36-4f7b-4934-a83d-6f5ee1d3802b" providerId="ADAL" clId="{6D193165-AE4C-4D10-8958-7062950069ED}" dt="2022-12-05T05:36:27.554" v="1942" actId="1076"/>
          <ac:spMkLst>
            <pc:docMk/>
            <pc:sldMk cId="137613921" sldId="265"/>
            <ac:spMk id="2" creationId="{F30E7379-4BD5-B830-CC0B-5EE5F0E60747}"/>
          </ac:spMkLst>
        </pc:spChg>
        <pc:spChg chg="mod">
          <ac:chgData name="Shah, Krutik" userId="f820dc36-4f7b-4934-a83d-6f5ee1d3802b" providerId="ADAL" clId="{6D193165-AE4C-4D10-8958-7062950069ED}" dt="2022-12-05T05:36:27.554" v="1942" actId="1076"/>
          <ac:spMkLst>
            <pc:docMk/>
            <pc:sldMk cId="137613921" sldId="265"/>
            <ac:spMk id="3" creationId="{35E9C59A-AF9A-4D7F-ED86-BF1F1C96770D}"/>
          </ac:spMkLst>
        </pc:spChg>
        <pc:spChg chg="add del">
          <ac:chgData name="Shah, Krutik" userId="f820dc36-4f7b-4934-a83d-6f5ee1d3802b" providerId="ADAL" clId="{6D193165-AE4C-4D10-8958-7062950069ED}" dt="2022-12-05T06:04:54.427" v="2273"/>
          <ac:spMkLst>
            <pc:docMk/>
            <pc:sldMk cId="137613921" sldId="265"/>
            <ac:spMk id="11" creationId="{F9FA54BD-E042-4C0D-9BF6-069D35072B11}"/>
          </ac:spMkLst>
        </pc:spChg>
        <pc:spChg chg="add del">
          <ac:chgData name="Shah, Krutik" userId="f820dc36-4f7b-4934-a83d-6f5ee1d3802b" providerId="ADAL" clId="{6D193165-AE4C-4D10-8958-7062950069ED}" dt="2022-12-05T06:04:54.427" v="2273"/>
          <ac:spMkLst>
            <pc:docMk/>
            <pc:sldMk cId="137613921" sldId="265"/>
            <ac:spMk id="12" creationId="{0D0E3178-4966-4EEF-829B-5D1BAC92B21E}"/>
          </ac:spMkLst>
        </pc:spChg>
        <pc:spChg chg="add del">
          <ac:chgData name="Shah, Krutik" userId="f820dc36-4f7b-4934-a83d-6f5ee1d3802b" providerId="ADAL" clId="{6D193165-AE4C-4D10-8958-7062950069ED}" dt="2022-12-05T05:29:00.322" v="1859" actId="26606"/>
          <ac:spMkLst>
            <pc:docMk/>
            <pc:sldMk cId="137613921" sldId="265"/>
            <ac:spMk id="14" creationId="{2585CD22-0F26-4489-AA3A-0DD4ED214812}"/>
          </ac:spMkLst>
        </pc:spChg>
        <pc:spChg chg="add del">
          <ac:chgData name="Shah, Krutik" userId="f820dc36-4f7b-4934-a83d-6f5ee1d3802b" providerId="ADAL" clId="{6D193165-AE4C-4D10-8958-7062950069ED}" dt="2022-12-05T05:29:00.322" v="1859" actId="26606"/>
          <ac:spMkLst>
            <pc:docMk/>
            <pc:sldMk cId="137613921" sldId="265"/>
            <ac:spMk id="16" creationId="{AC343D6F-AA57-4FC4-BBCE-6CC035EF7ED9}"/>
          </ac:spMkLst>
        </pc:spChg>
        <pc:spChg chg="add del">
          <ac:chgData name="Shah, Krutik" userId="f820dc36-4f7b-4934-a83d-6f5ee1d3802b" providerId="ADAL" clId="{6D193165-AE4C-4D10-8958-7062950069ED}" dt="2022-12-05T06:04:54.427" v="2273"/>
          <ac:spMkLst>
            <pc:docMk/>
            <pc:sldMk cId="137613921" sldId="265"/>
            <ac:spMk id="18" creationId="{797DB3B5-3773-4BC5-84D0-A26AB1DBBF1C}"/>
          </ac:spMkLst>
        </pc:spChg>
        <pc:picChg chg="add mod">
          <ac:chgData name="Shah, Krutik" userId="f820dc36-4f7b-4934-a83d-6f5ee1d3802b" providerId="ADAL" clId="{6D193165-AE4C-4D10-8958-7062950069ED}" dt="2022-12-05T05:36:40.686" v="1945" actId="14100"/>
          <ac:picMkLst>
            <pc:docMk/>
            <pc:sldMk cId="137613921" sldId="265"/>
            <ac:picMk id="5" creationId="{86B9F5A8-C304-A97A-4621-F4161D2A1AE0}"/>
          </ac:picMkLst>
        </pc:picChg>
        <pc:picChg chg="add mod ord">
          <ac:chgData name="Shah, Krutik" userId="f820dc36-4f7b-4934-a83d-6f5ee1d3802b" providerId="ADAL" clId="{6D193165-AE4C-4D10-8958-7062950069ED}" dt="2022-12-05T05:33:43.947" v="1916" actId="1076"/>
          <ac:picMkLst>
            <pc:docMk/>
            <pc:sldMk cId="137613921" sldId="265"/>
            <ac:picMk id="7" creationId="{D36F5405-705D-A7B1-E5BB-AC545DF3616C}"/>
          </ac:picMkLst>
        </pc:picChg>
        <pc:picChg chg="add mod">
          <ac:chgData name="Shah, Krutik" userId="f820dc36-4f7b-4934-a83d-6f5ee1d3802b" providerId="ADAL" clId="{6D193165-AE4C-4D10-8958-7062950069ED}" dt="2022-12-05T05:36:36.202" v="1944" actId="14100"/>
          <ac:picMkLst>
            <pc:docMk/>
            <pc:sldMk cId="137613921" sldId="265"/>
            <ac:picMk id="9" creationId="{6801E32E-2581-76F3-A60A-70DC096BDEA2}"/>
          </ac:picMkLst>
        </pc:picChg>
      </pc:sldChg>
      <pc:sldChg chg="addSp delSp modSp add mod delDesignElem">
        <pc:chgData name="Shah, Krutik" userId="f820dc36-4f7b-4934-a83d-6f5ee1d3802b" providerId="ADAL" clId="{6D193165-AE4C-4D10-8958-7062950069ED}" dt="2022-12-05T06:04:54.427" v="2273"/>
        <pc:sldMkLst>
          <pc:docMk/>
          <pc:sldMk cId="2959471994" sldId="266"/>
        </pc:sldMkLst>
        <pc:spChg chg="mod">
          <ac:chgData name="Shah, Krutik" userId="f820dc36-4f7b-4934-a83d-6f5ee1d3802b" providerId="ADAL" clId="{6D193165-AE4C-4D10-8958-7062950069ED}" dt="2022-12-05T05:36:02.991" v="1940" actId="1076"/>
          <ac:spMkLst>
            <pc:docMk/>
            <pc:sldMk cId="2959471994" sldId="266"/>
            <ac:spMk id="2" creationId="{F30E7379-4BD5-B830-CC0B-5EE5F0E60747}"/>
          </ac:spMkLst>
        </pc:spChg>
        <pc:spChg chg="mod">
          <ac:chgData name="Shah, Krutik" userId="f820dc36-4f7b-4934-a83d-6f5ee1d3802b" providerId="ADAL" clId="{6D193165-AE4C-4D10-8958-7062950069ED}" dt="2022-12-05T05:36:02.991" v="1940" actId="1076"/>
          <ac:spMkLst>
            <pc:docMk/>
            <pc:sldMk cId="2959471994" sldId="266"/>
            <ac:spMk id="3" creationId="{35E9C59A-AF9A-4D7F-ED86-BF1F1C96770D}"/>
          </ac:spMkLst>
        </pc:spChg>
        <pc:spChg chg="add del">
          <ac:chgData name="Shah, Krutik" userId="f820dc36-4f7b-4934-a83d-6f5ee1d3802b" providerId="ADAL" clId="{6D193165-AE4C-4D10-8958-7062950069ED}" dt="2022-12-05T06:04:54.427" v="2273"/>
          <ac:spMkLst>
            <pc:docMk/>
            <pc:sldMk cId="2959471994" sldId="266"/>
            <ac:spMk id="11" creationId="{F9FA54BD-E042-4C0D-9BF6-069D35072B11}"/>
          </ac:spMkLst>
        </pc:spChg>
        <pc:spChg chg="add del">
          <ac:chgData name="Shah, Krutik" userId="f820dc36-4f7b-4934-a83d-6f5ee1d3802b" providerId="ADAL" clId="{6D193165-AE4C-4D10-8958-7062950069ED}" dt="2022-12-05T06:04:54.427" v="2273"/>
          <ac:spMkLst>
            <pc:docMk/>
            <pc:sldMk cId="2959471994" sldId="266"/>
            <ac:spMk id="12" creationId="{0D0E3178-4966-4EEF-829B-5D1BAC92B21E}"/>
          </ac:spMkLst>
        </pc:spChg>
        <pc:spChg chg="add del">
          <ac:chgData name="Shah, Krutik" userId="f820dc36-4f7b-4934-a83d-6f5ee1d3802b" providerId="ADAL" clId="{6D193165-AE4C-4D10-8958-7062950069ED}" dt="2022-12-05T06:04:54.427" v="2273"/>
          <ac:spMkLst>
            <pc:docMk/>
            <pc:sldMk cId="2959471994" sldId="266"/>
            <ac:spMk id="18" creationId="{797DB3B5-3773-4BC5-84D0-A26AB1DBBF1C}"/>
          </ac:spMkLst>
        </pc:spChg>
        <pc:picChg chg="mod">
          <ac:chgData name="Shah, Krutik" userId="f820dc36-4f7b-4934-a83d-6f5ee1d3802b" providerId="ADAL" clId="{6D193165-AE4C-4D10-8958-7062950069ED}" dt="2022-12-05T05:36:51.877" v="1948" actId="14100"/>
          <ac:picMkLst>
            <pc:docMk/>
            <pc:sldMk cId="2959471994" sldId="266"/>
            <ac:picMk id="5" creationId="{86B9F5A8-C304-A97A-4621-F4161D2A1AE0}"/>
          </ac:picMkLst>
        </pc:picChg>
        <pc:picChg chg="mod">
          <ac:chgData name="Shah, Krutik" userId="f820dc36-4f7b-4934-a83d-6f5ee1d3802b" providerId="ADAL" clId="{6D193165-AE4C-4D10-8958-7062950069ED}" dt="2022-12-05T05:32:36.726" v="1893" actId="1076"/>
          <ac:picMkLst>
            <pc:docMk/>
            <pc:sldMk cId="2959471994" sldId="266"/>
            <ac:picMk id="7" creationId="{D36F5405-705D-A7B1-E5BB-AC545DF3616C}"/>
          </ac:picMkLst>
        </pc:picChg>
        <pc:picChg chg="mod">
          <ac:chgData name="Shah, Krutik" userId="f820dc36-4f7b-4934-a83d-6f5ee1d3802b" providerId="ADAL" clId="{6D193165-AE4C-4D10-8958-7062950069ED}" dt="2022-12-05T05:36:49.613" v="1947" actId="14100"/>
          <ac:picMkLst>
            <pc:docMk/>
            <pc:sldMk cId="2959471994" sldId="266"/>
            <ac:picMk id="9" creationId="{6801E32E-2581-76F3-A60A-70DC096BDEA2}"/>
          </ac:picMkLst>
        </pc:picChg>
      </pc:sldChg>
      <pc:sldChg chg="addSp delSp modSp add mod delDesignElem">
        <pc:chgData name="Shah, Krutik" userId="f820dc36-4f7b-4934-a83d-6f5ee1d3802b" providerId="ADAL" clId="{6D193165-AE4C-4D10-8958-7062950069ED}" dt="2022-12-05T06:04:54.427" v="2273"/>
        <pc:sldMkLst>
          <pc:docMk/>
          <pc:sldMk cId="2728562060" sldId="267"/>
        </pc:sldMkLst>
        <pc:spChg chg="mod">
          <ac:chgData name="Shah, Krutik" userId="f820dc36-4f7b-4934-a83d-6f5ee1d3802b" providerId="ADAL" clId="{6D193165-AE4C-4D10-8958-7062950069ED}" dt="2022-12-05T05:38:32.529" v="1963" actId="20577"/>
          <ac:spMkLst>
            <pc:docMk/>
            <pc:sldMk cId="2728562060" sldId="267"/>
            <ac:spMk id="2" creationId="{F30E7379-4BD5-B830-CC0B-5EE5F0E60747}"/>
          </ac:spMkLst>
        </pc:spChg>
        <pc:spChg chg="add del">
          <ac:chgData name="Shah, Krutik" userId="f820dc36-4f7b-4934-a83d-6f5ee1d3802b" providerId="ADAL" clId="{6D193165-AE4C-4D10-8958-7062950069ED}" dt="2022-12-05T06:04:54.427" v="2273"/>
          <ac:spMkLst>
            <pc:docMk/>
            <pc:sldMk cId="2728562060" sldId="267"/>
            <ac:spMk id="11" creationId="{F9FA54BD-E042-4C0D-9BF6-069D35072B11}"/>
          </ac:spMkLst>
        </pc:spChg>
        <pc:spChg chg="add del">
          <ac:chgData name="Shah, Krutik" userId="f820dc36-4f7b-4934-a83d-6f5ee1d3802b" providerId="ADAL" clId="{6D193165-AE4C-4D10-8958-7062950069ED}" dt="2022-12-05T06:04:54.427" v="2273"/>
          <ac:spMkLst>
            <pc:docMk/>
            <pc:sldMk cId="2728562060" sldId="267"/>
            <ac:spMk id="12" creationId="{0D0E3178-4966-4EEF-829B-5D1BAC92B21E}"/>
          </ac:spMkLst>
        </pc:spChg>
        <pc:spChg chg="add del">
          <ac:chgData name="Shah, Krutik" userId="f820dc36-4f7b-4934-a83d-6f5ee1d3802b" providerId="ADAL" clId="{6D193165-AE4C-4D10-8958-7062950069ED}" dt="2022-12-05T06:04:54.427" v="2273"/>
          <ac:spMkLst>
            <pc:docMk/>
            <pc:sldMk cId="2728562060" sldId="267"/>
            <ac:spMk id="18" creationId="{797DB3B5-3773-4BC5-84D0-A26AB1DBBF1C}"/>
          </ac:spMkLst>
        </pc:spChg>
        <pc:picChg chg="mod ord">
          <ac:chgData name="Shah, Krutik" userId="f820dc36-4f7b-4934-a83d-6f5ee1d3802b" providerId="ADAL" clId="{6D193165-AE4C-4D10-8958-7062950069ED}" dt="2022-12-05T05:38:04.560" v="1957" actId="14100"/>
          <ac:picMkLst>
            <pc:docMk/>
            <pc:sldMk cId="2728562060" sldId="267"/>
            <ac:picMk id="5" creationId="{86B9F5A8-C304-A97A-4621-F4161D2A1AE0}"/>
          </ac:picMkLst>
        </pc:picChg>
        <pc:picChg chg="mod">
          <ac:chgData name="Shah, Krutik" userId="f820dc36-4f7b-4934-a83d-6f5ee1d3802b" providerId="ADAL" clId="{6D193165-AE4C-4D10-8958-7062950069ED}" dt="2022-12-05T05:40:18.662" v="1977" actId="1076"/>
          <ac:picMkLst>
            <pc:docMk/>
            <pc:sldMk cId="2728562060" sldId="267"/>
            <ac:picMk id="7" creationId="{D36F5405-705D-A7B1-E5BB-AC545DF3616C}"/>
          </ac:picMkLst>
        </pc:picChg>
        <pc:picChg chg="mod">
          <ac:chgData name="Shah, Krutik" userId="f820dc36-4f7b-4934-a83d-6f5ee1d3802b" providerId="ADAL" clId="{6D193165-AE4C-4D10-8958-7062950069ED}" dt="2022-12-05T05:38:14.348" v="1959" actId="1076"/>
          <ac:picMkLst>
            <pc:docMk/>
            <pc:sldMk cId="2728562060" sldId="267"/>
            <ac:picMk id="9" creationId="{6801E32E-2581-76F3-A60A-70DC096BDEA2}"/>
          </ac:picMkLst>
        </pc:picChg>
      </pc:sldChg>
      <pc:sldChg chg="add del">
        <pc:chgData name="Shah, Krutik" userId="f820dc36-4f7b-4934-a83d-6f5ee1d3802b" providerId="ADAL" clId="{6D193165-AE4C-4D10-8958-7062950069ED}" dt="2022-12-05T05:39:08.800" v="1965" actId="2890"/>
        <pc:sldMkLst>
          <pc:docMk/>
          <pc:sldMk cId="1204452288" sldId="268"/>
        </pc:sldMkLst>
      </pc:sldChg>
      <pc:sldChg chg="addSp delSp modSp add mod ord delDesignElem">
        <pc:chgData name="Shah, Krutik" userId="f820dc36-4f7b-4934-a83d-6f5ee1d3802b" providerId="ADAL" clId="{6D193165-AE4C-4D10-8958-7062950069ED}" dt="2022-12-05T06:04:54.427" v="2273"/>
        <pc:sldMkLst>
          <pc:docMk/>
          <pc:sldMk cId="2733986185" sldId="268"/>
        </pc:sldMkLst>
        <pc:spChg chg="mod">
          <ac:chgData name="Shah, Krutik" userId="f820dc36-4f7b-4934-a83d-6f5ee1d3802b" providerId="ADAL" clId="{6D193165-AE4C-4D10-8958-7062950069ED}" dt="2022-12-05T05:40:43.885" v="1979" actId="20577"/>
          <ac:spMkLst>
            <pc:docMk/>
            <pc:sldMk cId="2733986185" sldId="268"/>
            <ac:spMk id="2" creationId="{F30E7379-4BD5-B830-CC0B-5EE5F0E60747}"/>
          </ac:spMkLst>
        </pc:spChg>
        <pc:spChg chg="add del">
          <ac:chgData name="Shah, Krutik" userId="f820dc36-4f7b-4934-a83d-6f5ee1d3802b" providerId="ADAL" clId="{6D193165-AE4C-4D10-8958-7062950069ED}" dt="2022-12-05T06:04:54.427" v="2273"/>
          <ac:spMkLst>
            <pc:docMk/>
            <pc:sldMk cId="2733986185" sldId="268"/>
            <ac:spMk id="11" creationId="{F9FA54BD-E042-4C0D-9BF6-069D35072B11}"/>
          </ac:spMkLst>
        </pc:spChg>
        <pc:spChg chg="add del">
          <ac:chgData name="Shah, Krutik" userId="f820dc36-4f7b-4934-a83d-6f5ee1d3802b" providerId="ADAL" clId="{6D193165-AE4C-4D10-8958-7062950069ED}" dt="2022-12-05T06:04:54.427" v="2273"/>
          <ac:spMkLst>
            <pc:docMk/>
            <pc:sldMk cId="2733986185" sldId="268"/>
            <ac:spMk id="12" creationId="{0D0E3178-4966-4EEF-829B-5D1BAC92B21E}"/>
          </ac:spMkLst>
        </pc:spChg>
        <pc:spChg chg="add del">
          <ac:chgData name="Shah, Krutik" userId="f820dc36-4f7b-4934-a83d-6f5ee1d3802b" providerId="ADAL" clId="{6D193165-AE4C-4D10-8958-7062950069ED}" dt="2022-12-05T06:04:54.427" v="2273"/>
          <ac:spMkLst>
            <pc:docMk/>
            <pc:sldMk cId="2733986185" sldId="268"/>
            <ac:spMk id="18" creationId="{797DB3B5-3773-4BC5-84D0-A26AB1DBBF1C}"/>
          </ac:spMkLst>
        </pc:spChg>
        <pc:picChg chg="mod">
          <ac:chgData name="Shah, Krutik" userId="f820dc36-4f7b-4934-a83d-6f5ee1d3802b" providerId="ADAL" clId="{6D193165-AE4C-4D10-8958-7062950069ED}" dt="2022-12-05T05:39:54.121" v="1975" actId="14100"/>
          <ac:picMkLst>
            <pc:docMk/>
            <pc:sldMk cId="2733986185" sldId="268"/>
            <ac:picMk id="5" creationId="{86B9F5A8-C304-A97A-4621-F4161D2A1AE0}"/>
          </ac:picMkLst>
        </pc:picChg>
        <pc:picChg chg="mod">
          <ac:chgData name="Shah, Krutik" userId="f820dc36-4f7b-4934-a83d-6f5ee1d3802b" providerId="ADAL" clId="{6D193165-AE4C-4D10-8958-7062950069ED}" dt="2022-12-05T05:41:02.446" v="1981" actId="1076"/>
          <ac:picMkLst>
            <pc:docMk/>
            <pc:sldMk cId="2733986185" sldId="268"/>
            <ac:picMk id="7" creationId="{D36F5405-705D-A7B1-E5BB-AC545DF3616C}"/>
          </ac:picMkLst>
        </pc:picChg>
        <pc:picChg chg="mod">
          <ac:chgData name="Shah, Krutik" userId="f820dc36-4f7b-4934-a83d-6f5ee1d3802b" providerId="ADAL" clId="{6D193165-AE4C-4D10-8958-7062950069ED}" dt="2022-12-05T05:39:48.166" v="1974" actId="14100"/>
          <ac:picMkLst>
            <pc:docMk/>
            <pc:sldMk cId="2733986185" sldId="268"/>
            <ac:picMk id="9" creationId="{6801E32E-2581-76F3-A60A-70DC096BDEA2}"/>
          </ac:picMkLst>
        </pc:picChg>
      </pc:sldChg>
      <pc:sldChg chg="addSp delSp modSp add mod ord delDesignElem">
        <pc:chgData name="Shah, Krutik" userId="f820dc36-4f7b-4934-a83d-6f5ee1d3802b" providerId="ADAL" clId="{6D193165-AE4C-4D10-8958-7062950069ED}" dt="2022-12-05T06:04:54.427" v="2273"/>
        <pc:sldMkLst>
          <pc:docMk/>
          <pc:sldMk cId="3501524375" sldId="269"/>
        </pc:sldMkLst>
        <pc:spChg chg="mod">
          <ac:chgData name="Shah, Krutik" userId="f820dc36-4f7b-4934-a83d-6f5ee1d3802b" providerId="ADAL" clId="{6D193165-AE4C-4D10-8958-7062950069ED}" dt="2022-12-05T05:41:23.475" v="1990" actId="20577"/>
          <ac:spMkLst>
            <pc:docMk/>
            <pc:sldMk cId="3501524375" sldId="269"/>
            <ac:spMk id="2" creationId="{F30E7379-4BD5-B830-CC0B-5EE5F0E60747}"/>
          </ac:spMkLst>
        </pc:spChg>
        <pc:spChg chg="add del">
          <ac:chgData name="Shah, Krutik" userId="f820dc36-4f7b-4934-a83d-6f5ee1d3802b" providerId="ADAL" clId="{6D193165-AE4C-4D10-8958-7062950069ED}" dt="2022-12-05T06:04:54.427" v="2273"/>
          <ac:spMkLst>
            <pc:docMk/>
            <pc:sldMk cId="3501524375" sldId="269"/>
            <ac:spMk id="11" creationId="{F9FA54BD-E042-4C0D-9BF6-069D35072B11}"/>
          </ac:spMkLst>
        </pc:spChg>
        <pc:spChg chg="add del">
          <ac:chgData name="Shah, Krutik" userId="f820dc36-4f7b-4934-a83d-6f5ee1d3802b" providerId="ADAL" clId="{6D193165-AE4C-4D10-8958-7062950069ED}" dt="2022-12-05T06:04:54.427" v="2273"/>
          <ac:spMkLst>
            <pc:docMk/>
            <pc:sldMk cId="3501524375" sldId="269"/>
            <ac:spMk id="12" creationId="{0D0E3178-4966-4EEF-829B-5D1BAC92B21E}"/>
          </ac:spMkLst>
        </pc:spChg>
        <pc:spChg chg="add del">
          <ac:chgData name="Shah, Krutik" userId="f820dc36-4f7b-4934-a83d-6f5ee1d3802b" providerId="ADAL" clId="{6D193165-AE4C-4D10-8958-7062950069ED}" dt="2022-12-05T06:04:54.427" v="2273"/>
          <ac:spMkLst>
            <pc:docMk/>
            <pc:sldMk cId="3501524375" sldId="269"/>
            <ac:spMk id="18" creationId="{797DB3B5-3773-4BC5-84D0-A26AB1DBBF1C}"/>
          </ac:spMkLst>
        </pc:spChg>
        <pc:picChg chg="mod">
          <ac:chgData name="Shah, Krutik" userId="f820dc36-4f7b-4934-a83d-6f5ee1d3802b" providerId="ADAL" clId="{6D193165-AE4C-4D10-8958-7062950069ED}" dt="2022-12-05T05:41:47.266" v="1993" actId="14100"/>
          <ac:picMkLst>
            <pc:docMk/>
            <pc:sldMk cId="3501524375" sldId="269"/>
            <ac:picMk id="5" creationId="{86B9F5A8-C304-A97A-4621-F4161D2A1AE0}"/>
          </ac:picMkLst>
        </pc:picChg>
        <pc:picChg chg="mod">
          <ac:chgData name="Shah, Krutik" userId="f820dc36-4f7b-4934-a83d-6f5ee1d3802b" providerId="ADAL" clId="{6D193165-AE4C-4D10-8958-7062950069ED}" dt="2022-12-05T05:42:20.237" v="1997" actId="14100"/>
          <ac:picMkLst>
            <pc:docMk/>
            <pc:sldMk cId="3501524375" sldId="269"/>
            <ac:picMk id="7" creationId="{D36F5405-705D-A7B1-E5BB-AC545DF3616C}"/>
          </ac:picMkLst>
        </pc:picChg>
        <pc:picChg chg="mod">
          <ac:chgData name="Shah, Krutik" userId="f820dc36-4f7b-4934-a83d-6f5ee1d3802b" providerId="ADAL" clId="{6D193165-AE4C-4D10-8958-7062950069ED}" dt="2022-12-05T05:41:53.483" v="1994" actId="14100"/>
          <ac:picMkLst>
            <pc:docMk/>
            <pc:sldMk cId="3501524375" sldId="269"/>
            <ac:picMk id="9" creationId="{6801E32E-2581-76F3-A60A-70DC096BDEA2}"/>
          </ac:picMkLst>
        </pc:picChg>
      </pc:sldChg>
      <pc:sldChg chg="addSp delSp modSp new mod setBg modAnim">
        <pc:chgData name="Shah, Krutik" userId="f820dc36-4f7b-4934-a83d-6f5ee1d3802b" providerId="ADAL" clId="{6D193165-AE4C-4D10-8958-7062950069ED}" dt="2022-12-05T05:49:02.570" v="2077"/>
        <pc:sldMkLst>
          <pc:docMk/>
          <pc:sldMk cId="2596082043" sldId="270"/>
        </pc:sldMkLst>
        <pc:spChg chg="mod ord">
          <ac:chgData name="Shah, Krutik" userId="f820dc36-4f7b-4934-a83d-6f5ee1d3802b" providerId="ADAL" clId="{6D193165-AE4C-4D10-8958-7062950069ED}" dt="2022-12-05T05:47:21.834" v="2067" actId="26606"/>
          <ac:spMkLst>
            <pc:docMk/>
            <pc:sldMk cId="2596082043" sldId="270"/>
            <ac:spMk id="2" creationId="{8C5721AE-55C3-C1BF-9302-1849AD83B571}"/>
          </ac:spMkLst>
        </pc:spChg>
        <pc:spChg chg="add del">
          <ac:chgData name="Shah, Krutik" userId="f820dc36-4f7b-4934-a83d-6f5ee1d3802b" providerId="ADAL" clId="{6D193165-AE4C-4D10-8958-7062950069ED}" dt="2022-12-05T05:47:26.401" v="2068" actId="478"/>
          <ac:spMkLst>
            <pc:docMk/>
            <pc:sldMk cId="2596082043" sldId="270"/>
            <ac:spMk id="3" creationId="{CC7CEFE1-3C43-A088-0DB1-95CCD4CCA24A}"/>
          </ac:spMkLst>
        </pc:spChg>
        <pc:spChg chg="add del">
          <ac:chgData name="Shah, Krutik" userId="f820dc36-4f7b-4934-a83d-6f5ee1d3802b" providerId="ADAL" clId="{6D193165-AE4C-4D10-8958-7062950069ED}" dt="2022-12-05T05:47:18.216" v="2065" actId="26606"/>
          <ac:spMkLst>
            <pc:docMk/>
            <pc:sldMk cId="2596082043" sldId="270"/>
            <ac:spMk id="10" creationId="{9E433CB3-EAB2-4842-A1DD-7BC051B55670}"/>
          </ac:spMkLst>
        </pc:spChg>
        <pc:spChg chg="add del">
          <ac:chgData name="Shah, Krutik" userId="f820dc36-4f7b-4934-a83d-6f5ee1d3802b" providerId="ADAL" clId="{6D193165-AE4C-4D10-8958-7062950069ED}" dt="2022-12-05T05:47:18.216" v="2065" actId="26606"/>
          <ac:spMkLst>
            <pc:docMk/>
            <pc:sldMk cId="2596082043" sldId="270"/>
            <ac:spMk id="12" creationId="{B72D6322-BB79-455D-9295-EC9B9FA9D525}"/>
          </ac:spMkLst>
        </pc:spChg>
        <pc:spChg chg="add del">
          <ac:chgData name="Shah, Krutik" userId="f820dc36-4f7b-4934-a83d-6f5ee1d3802b" providerId="ADAL" clId="{6D193165-AE4C-4D10-8958-7062950069ED}" dt="2022-12-05T05:47:21.834" v="2067" actId="26606"/>
          <ac:spMkLst>
            <pc:docMk/>
            <pc:sldMk cId="2596082043" sldId="270"/>
            <ac:spMk id="14" creationId="{3D99578A-5517-4361-8249-598D1C9FB256}"/>
          </ac:spMkLst>
        </pc:spChg>
        <pc:spChg chg="add del">
          <ac:chgData name="Shah, Krutik" userId="f820dc36-4f7b-4934-a83d-6f5ee1d3802b" providerId="ADAL" clId="{6D193165-AE4C-4D10-8958-7062950069ED}" dt="2022-12-05T05:47:21.834" v="2067" actId="26606"/>
          <ac:spMkLst>
            <pc:docMk/>
            <pc:sldMk cId="2596082043" sldId="270"/>
            <ac:spMk id="15" creationId="{088C0414-4070-42B4-B359-C995754D7F8D}"/>
          </ac:spMkLst>
        </pc:spChg>
        <pc:picChg chg="add del mod">
          <ac:chgData name="Shah, Krutik" userId="f820dc36-4f7b-4934-a83d-6f5ee1d3802b" providerId="ADAL" clId="{6D193165-AE4C-4D10-8958-7062950069ED}" dt="2022-12-05T05:48:35.140" v="2075" actId="1076"/>
          <ac:picMkLst>
            <pc:docMk/>
            <pc:sldMk cId="2596082043" sldId="270"/>
            <ac:picMk id="5" creationId="{C84DB31B-6336-AFBE-74F8-E4EE2F69C32D}"/>
          </ac:picMkLst>
        </pc:picChg>
        <pc:picChg chg="add mod">
          <ac:chgData name="Shah, Krutik" userId="f820dc36-4f7b-4934-a83d-6f5ee1d3802b" providerId="ADAL" clId="{6D193165-AE4C-4D10-8958-7062950069ED}" dt="2022-12-05T05:48:44.358" v="2076" actId="1076"/>
          <ac:picMkLst>
            <pc:docMk/>
            <pc:sldMk cId="2596082043" sldId="270"/>
            <ac:picMk id="7" creationId="{C5A27337-1889-F20C-4267-E14CA28E8830}"/>
          </ac:picMkLst>
        </pc:picChg>
      </pc:sldChg>
      <pc:sldChg chg="addSp delSp modSp add mod delAnim">
        <pc:chgData name="Shah, Krutik" userId="f820dc36-4f7b-4934-a83d-6f5ee1d3802b" providerId="ADAL" clId="{6D193165-AE4C-4D10-8958-7062950069ED}" dt="2022-12-05T05:50:11.006" v="2099" actId="1076"/>
        <pc:sldMkLst>
          <pc:docMk/>
          <pc:sldMk cId="1552454145" sldId="271"/>
        </pc:sldMkLst>
        <pc:spChg chg="mod">
          <ac:chgData name="Shah, Krutik" userId="f820dc36-4f7b-4934-a83d-6f5ee1d3802b" providerId="ADAL" clId="{6D193165-AE4C-4D10-8958-7062950069ED}" dt="2022-12-05T05:50:11.006" v="2099" actId="1076"/>
          <ac:spMkLst>
            <pc:docMk/>
            <pc:sldMk cId="1552454145" sldId="271"/>
            <ac:spMk id="2" creationId="{8C5721AE-55C3-C1BF-9302-1849AD83B571}"/>
          </ac:spMkLst>
        </pc:spChg>
        <pc:picChg chg="add mod">
          <ac:chgData name="Shah, Krutik" userId="f820dc36-4f7b-4934-a83d-6f5ee1d3802b" providerId="ADAL" clId="{6D193165-AE4C-4D10-8958-7062950069ED}" dt="2022-12-05T05:50:06.958" v="2098" actId="1076"/>
          <ac:picMkLst>
            <pc:docMk/>
            <pc:sldMk cId="1552454145" sldId="271"/>
            <ac:picMk id="4" creationId="{716DA3CB-8C9B-D8F4-064C-B705E5AD841F}"/>
          </ac:picMkLst>
        </pc:picChg>
        <pc:picChg chg="del">
          <ac:chgData name="Shah, Krutik" userId="f820dc36-4f7b-4934-a83d-6f5ee1d3802b" providerId="ADAL" clId="{6D193165-AE4C-4D10-8958-7062950069ED}" dt="2022-12-05T05:49:33.910" v="2079" actId="478"/>
          <ac:picMkLst>
            <pc:docMk/>
            <pc:sldMk cId="1552454145" sldId="271"/>
            <ac:picMk id="5" creationId="{C84DB31B-6336-AFBE-74F8-E4EE2F69C32D}"/>
          </ac:picMkLst>
        </pc:picChg>
        <pc:picChg chg="del">
          <ac:chgData name="Shah, Krutik" userId="f820dc36-4f7b-4934-a83d-6f5ee1d3802b" providerId="ADAL" clId="{6D193165-AE4C-4D10-8958-7062950069ED}" dt="2022-12-05T05:49:34.723" v="2080" actId="478"/>
          <ac:picMkLst>
            <pc:docMk/>
            <pc:sldMk cId="1552454145" sldId="271"/>
            <ac:picMk id="7" creationId="{C5A27337-1889-F20C-4267-E14CA28E8830}"/>
          </ac:picMkLst>
        </pc:picChg>
      </pc:sldChg>
      <pc:sldChg chg="addSp delSp modSp new mod setBg">
        <pc:chgData name="Shah, Krutik" userId="f820dc36-4f7b-4934-a83d-6f5ee1d3802b" providerId="ADAL" clId="{6D193165-AE4C-4D10-8958-7062950069ED}" dt="2022-12-05T07:00:29.108" v="2944" actId="207"/>
        <pc:sldMkLst>
          <pc:docMk/>
          <pc:sldMk cId="2570417274" sldId="272"/>
        </pc:sldMkLst>
        <pc:spChg chg="mod">
          <ac:chgData name="Shah, Krutik" userId="f820dc36-4f7b-4934-a83d-6f5ee1d3802b" providerId="ADAL" clId="{6D193165-AE4C-4D10-8958-7062950069ED}" dt="2022-12-05T06:00:05.407" v="2200" actId="1076"/>
          <ac:spMkLst>
            <pc:docMk/>
            <pc:sldMk cId="2570417274" sldId="272"/>
            <ac:spMk id="2" creationId="{CF4D7729-7D2B-537D-2FE9-1ED42A7DB9A5}"/>
          </ac:spMkLst>
        </pc:spChg>
        <pc:spChg chg="add del">
          <ac:chgData name="Shah, Krutik" userId="f820dc36-4f7b-4934-a83d-6f5ee1d3802b" providerId="ADAL" clId="{6D193165-AE4C-4D10-8958-7062950069ED}" dt="2022-12-05T05:53:27.596" v="2134" actId="478"/>
          <ac:spMkLst>
            <pc:docMk/>
            <pc:sldMk cId="2570417274" sldId="272"/>
            <ac:spMk id="3" creationId="{95E47D5E-D4B1-3AC7-1DA2-466D41784550}"/>
          </ac:spMkLst>
        </pc:spChg>
        <pc:spChg chg="add mod">
          <ac:chgData name="Shah, Krutik" userId="f820dc36-4f7b-4934-a83d-6f5ee1d3802b" providerId="ADAL" clId="{6D193165-AE4C-4D10-8958-7062950069ED}" dt="2022-12-05T06:41:27.093" v="2618" actId="1076"/>
          <ac:spMkLst>
            <pc:docMk/>
            <pc:sldMk cId="2570417274" sldId="272"/>
            <ac:spMk id="7" creationId="{384E7236-3330-3E7E-789D-81B60D614D3C}"/>
          </ac:spMkLst>
        </pc:spChg>
        <pc:spChg chg="add del">
          <ac:chgData name="Shah, Krutik" userId="f820dc36-4f7b-4934-a83d-6f5ee1d3802b" providerId="ADAL" clId="{6D193165-AE4C-4D10-8958-7062950069ED}" dt="2022-12-05T05:52:59.318" v="2133" actId="26606"/>
          <ac:spMkLst>
            <pc:docMk/>
            <pc:sldMk cId="2570417274" sldId="272"/>
            <ac:spMk id="9" creationId="{591C9781-1BFB-4400-A1AC-1BEAE672876A}"/>
          </ac:spMkLst>
        </pc:spChg>
        <pc:spChg chg="add del">
          <ac:chgData name="Shah, Krutik" userId="f820dc36-4f7b-4934-a83d-6f5ee1d3802b" providerId="ADAL" clId="{6D193165-AE4C-4D10-8958-7062950069ED}" dt="2022-12-05T05:52:59.318" v="2133" actId="26606"/>
          <ac:spMkLst>
            <pc:docMk/>
            <pc:sldMk cId="2570417274" sldId="272"/>
            <ac:spMk id="11" creationId="{CAB32CAD-5F08-4EE4-B80D-A9E62A650F9A}"/>
          </ac:spMkLst>
        </pc:spChg>
        <pc:graphicFrameChg chg="add mod modGraphic">
          <ac:chgData name="Shah, Krutik" userId="f820dc36-4f7b-4934-a83d-6f5ee1d3802b" providerId="ADAL" clId="{6D193165-AE4C-4D10-8958-7062950069ED}" dt="2022-12-05T07:00:20.103" v="2941" actId="122"/>
          <ac:graphicFrameMkLst>
            <pc:docMk/>
            <pc:sldMk cId="2570417274" sldId="272"/>
            <ac:graphicFrameMk id="4" creationId="{B0525F44-7947-DB12-39DD-1857D60E5C7D}"/>
          </ac:graphicFrameMkLst>
        </pc:graphicFrameChg>
        <pc:graphicFrameChg chg="add mod modGraphic">
          <ac:chgData name="Shah, Krutik" userId="f820dc36-4f7b-4934-a83d-6f5ee1d3802b" providerId="ADAL" clId="{6D193165-AE4C-4D10-8958-7062950069ED}" dt="2022-12-05T07:00:29.108" v="2944" actId="207"/>
          <ac:graphicFrameMkLst>
            <pc:docMk/>
            <pc:sldMk cId="2570417274" sldId="272"/>
            <ac:graphicFrameMk id="6" creationId="{BCD30B12-9C62-78E9-846A-F6E2D3D62C9A}"/>
          </ac:graphicFrameMkLst>
        </pc:graphicFrameChg>
        <pc:picChg chg="add del">
          <ac:chgData name="Shah, Krutik" userId="f820dc36-4f7b-4934-a83d-6f5ee1d3802b" providerId="ADAL" clId="{6D193165-AE4C-4D10-8958-7062950069ED}" dt="2022-12-05T05:52:59.318" v="2133" actId="26606"/>
          <ac:picMkLst>
            <pc:docMk/>
            <pc:sldMk cId="2570417274" sldId="272"/>
            <ac:picMk id="5" creationId="{8AFE3309-3C3C-34FC-3349-3D879C4B580D}"/>
          </ac:picMkLst>
        </pc:picChg>
      </pc:sldChg>
      <pc:sldChg chg="modSp new del mod">
        <pc:chgData name="Shah, Krutik" userId="f820dc36-4f7b-4934-a83d-6f5ee1d3802b" providerId="ADAL" clId="{6D193165-AE4C-4D10-8958-7062950069ED}" dt="2022-12-05T06:01:10.756" v="2222" actId="47"/>
        <pc:sldMkLst>
          <pc:docMk/>
          <pc:sldMk cId="908445793" sldId="273"/>
        </pc:sldMkLst>
        <pc:spChg chg="mod">
          <ac:chgData name="Shah, Krutik" userId="f820dc36-4f7b-4934-a83d-6f5ee1d3802b" providerId="ADAL" clId="{6D193165-AE4C-4D10-8958-7062950069ED}" dt="2022-12-05T06:01:06.182" v="2221" actId="20577"/>
          <ac:spMkLst>
            <pc:docMk/>
            <pc:sldMk cId="908445793" sldId="273"/>
            <ac:spMk id="2" creationId="{B7C2E539-90A7-9642-BD4C-7A111D1CAFF6}"/>
          </ac:spMkLst>
        </pc:spChg>
      </pc:sldChg>
      <pc:sldChg chg="addSp delSp modSp add mod ord delDesignElem">
        <pc:chgData name="Shah, Krutik" userId="f820dc36-4f7b-4934-a83d-6f5ee1d3802b" providerId="ADAL" clId="{6D193165-AE4C-4D10-8958-7062950069ED}" dt="2022-12-05T06:04:54.427" v="2273"/>
        <pc:sldMkLst>
          <pc:docMk/>
          <pc:sldMk cId="3187747931" sldId="273"/>
        </pc:sldMkLst>
        <pc:spChg chg="mod">
          <ac:chgData name="Shah, Krutik" userId="f820dc36-4f7b-4934-a83d-6f5ee1d3802b" providerId="ADAL" clId="{6D193165-AE4C-4D10-8958-7062950069ED}" dt="2022-12-05T06:04:00.640" v="2262" actId="1076"/>
          <ac:spMkLst>
            <pc:docMk/>
            <pc:sldMk cId="3187747931" sldId="273"/>
            <ac:spMk id="2" creationId="{F30E7379-4BD5-B830-CC0B-5EE5F0E60747}"/>
          </ac:spMkLst>
        </pc:spChg>
        <pc:spChg chg="mod">
          <ac:chgData name="Shah, Krutik" userId="f820dc36-4f7b-4934-a83d-6f5ee1d3802b" providerId="ADAL" clId="{6D193165-AE4C-4D10-8958-7062950069ED}" dt="2022-12-05T06:04:00.640" v="2262" actId="1076"/>
          <ac:spMkLst>
            <pc:docMk/>
            <pc:sldMk cId="3187747931" sldId="273"/>
            <ac:spMk id="3" creationId="{35E9C59A-AF9A-4D7F-ED86-BF1F1C96770D}"/>
          </ac:spMkLst>
        </pc:spChg>
        <pc:spChg chg="add del">
          <ac:chgData name="Shah, Krutik" userId="f820dc36-4f7b-4934-a83d-6f5ee1d3802b" providerId="ADAL" clId="{6D193165-AE4C-4D10-8958-7062950069ED}" dt="2022-12-05T06:04:54.427" v="2273"/>
          <ac:spMkLst>
            <pc:docMk/>
            <pc:sldMk cId="3187747931" sldId="273"/>
            <ac:spMk id="11" creationId="{F9FA54BD-E042-4C0D-9BF6-069D35072B11}"/>
          </ac:spMkLst>
        </pc:spChg>
        <pc:spChg chg="add del">
          <ac:chgData name="Shah, Krutik" userId="f820dc36-4f7b-4934-a83d-6f5ee1d3802b" providerId="ADAL" clId="{6D193165-AE4C-4D10-8958-7062950069ED}" dt="2022-12-05T06:04:54.427" v="2273"/>
          <ac:spMkLst>
            <pc:docMk/>
            <pc:sldMk cId="3187747931" sldId="273"/>
            <ac:spMk id="12" creationId="{0D0E3178-4966-4EEF-829B-5D1BAC92B21E}"/>
          </ac:spMkLst>
        </pc:spChg>
        <pc:spChg chg="add del">
          <ac:chgData name="Shah, Krutik" userId="f820dc36-4f7b-4934-a83d-6f5ee1d3802b" providerId="ADAL" clId="{6D193165-AE4C-4D10-8958-7062950069ED}" dt="2022-12-05T06:04:54.427" v="2273"/>
          <ac:spMkLst>
            <pc:docMk/>
            <pc:sldMk cId="3187747931" sldId="273"/>
            <ac:spMk id="18" creationId="{797DB3B5-3773-4BC5-84D0-A26AB1DBBF1C}"/>
          </ac:spMkLst>
        </pc:spChg>
        <pc:picChg chg="mod">
          <ac:chgData name="Shah, Krutik" userId="f820dc36-4f7b-4934-a83d-6f5ee1d3802b" providerId="ADAL" clId="{6D193165-AE4C-4D10-8958-7062950069ED}" dt="2022-12-05T06:03:26.101" v="2256" actId="14100"/>
          <ac:picMkLst>
            <pc:docMk/>
            <pc:sldMk cId="3187747931" sldId="273"/>
            <ac:picMk id="5" creationId="{86B9F5A8-C304-A97A-4621-F4161D2A1AE0}"/>
          </ac:picMkLst>
        </pc:picChg>
        <pc:picChg chg="add mod">
          <ac:chgData name="Shah, Krutik" userId="f820dc36-4f7b-4934-a83d-6f5ee1d3802b" providerId="ADAL" clId="{6D193165-AE4C-4D10-8958-7062950069ED}" dt="2022-12-05T06:03:36.048" v="2259" actId="1076"/>
          <ac:picMkLst>
            <pc:docMk/>
            <pc:sldMk cId="3187747931" sldId="273"/>
            <ac:picMk id="6" creationId="{C785EF85-F031-A9D7-3784-D9DEB61B5E26}"/>
          </ac:picMkLst>
        </pc:picChg>
        <pc:picChg chg="del">
          <ac:chgData name="Shah, Krutik" userId="f820dc36-4f7b-4934-a83d-6f5ee1d3802b" providerId="ADAL" clId="{6D193165-AE4C-4D10-8958-7062950069ED}" dt="2022-12-05T06:02:15.547" v="2236" actId="478"/>
          <ac:picMkLst>
            <pc:docMk/>
            <pc:sldMk cId="3187747931" sldId="273"/>
            <ac:picMk id="7" creationId="{D36F5405-705D-A7B1-E5BB-AC545DF3616C}"/>
          </ac:picMkLst>
        </pc:picChg>
        <pc:picChg chg="mod">
          <ac:chgData name="Shah, Krutik" userId="f820dc36-4f7b-4934-a83d-6f5ee1d3802b" providerId="ADAL" clId="{6D193165-AE4C-4D10-8958-7062950069ED}" dt="2022-12-05T06:03:45.099" v="2261" actId="14100"/>
          <ac:picMkLst>
            <pc:docMk/>
            <pc:sldMk cId="3187747931" sldId="273"/>
            <ac:picMk id="9" creationId="{6801E32E-2581-76F3-A60A-70DC096BDEA2}"/>
          </ac:picMkLst>
        </pc:picChg>
      </pc:sldChg>
      <pc:sldChg chg="modSp add mod">
        <pc:chgData name="Shah, Krutik" userId="f820dc36-4f7b-4934-a83d-6f5ee1d3802b" providerId="ADAL" clId="{6D193165-AE4C-4D10-8958-7062950069ED}" dt="2022-12-05T06:07:20.171" v="2321" actId="14100"/>
        <pc:sldMkLst>
          <pc:docMk/>
          <pc:sldMk cId="1203313005" sldId="274"/>
        </pc:sldMkLst>
        <pc:spChg chg="mod">
          <ac:chgData name="Shah, Krutik" userId="f820dc36-4f7b-4934-a83d-6f5ee1d3802b" providerId="ADAL" clId="{6D193165-AE4C-4D10-8958-7062950069ED}" dt="2022-12-05T06:07:06.708" v="2319" actId="1076"/>
          <ac:spMkLst>
            <pc:docMk/>
            <pc:sldMk cId="1203313005" sldId="274"/>
            <ac:spMk id="2" creationId="{F30E7379-4BD5-B830-CC0B-5EE5F0E60747}"/>
          </ac:spMkLst>
        </pc:spChg>
        <pc:spChg chg="mod">
          <ac:chgData name="Shah, Krutik" userId="f820dc36-4f7b-4934-a83d-6f5ee1d3802b" providerId="ADAL" clId="{6D193165-AE4C-4D10-8958-7062950069ED}" dt="2022-12-05T06:07:06.708" v="2319" actId="1076"/>
          <ac:spMkLst>
            <pc:docMk/>
            <pc:sldMk cId="1203313005" sldId="274"/>
            <ac:spMk id="3" creationId="{35E9C59A-AF9A-4D7F-ED86-BF1F1C96770D}"/>
          </ac:spMkLst>
        </pc:spChg>
        <pc:picChg chg="mod">
          <ac:chgData name="Shah, Krutik" userId="f820dc36-4f7b-4934-a83d-6f5ee1d3802b" providerId="ADAL" clId="{6D193165-AE4C-4D10-8958-7062950069ED}" dt="2022-12-05T06:07:20.171" v="2321" actId="14100"/>
          <ac:picMkLst>
            <pc:docMk/>
            <pc:sldMk cId="1203313005" sldId="274"/>
            <ac:picMk id="5" creationId="{86B9F5A8-C304-A97A-4621-F4161D2A1AE0}"/>
          </ac:picMkLst>
        </pc:picChg>
        <pc:picChg chg="mod">
          <ac:chgData name="Shah, Krutik" userId="f820dc36-4f7b-4934-a83d-6f5ee1d3802b" providerId="ADAL" clId="{6D193165-AE4C-4D10-8958-7062950069ED}" dt="2022-12-05T06:06:44.499" v="2317" actId="14100"/>
          <ac:picMkLst>
            <pc:docMk/>
            <pc:sldMk cId="1203313005" sldId="274"/>
            <ac:picMk id="6" creationId="{C785EF85-F031-A9D7-3784-D9DEB61B5E26}"/>
          </ac:picMkLst>
        </pc:picChg>
        <pc:picChg chg="mod">
          <ac:chgData name="Shah, Krutik" userId="f820dc36-4f7b-4934-a83d-6f5ee1d3802b" providerId="ADAL" clId="{6D193165-AE4C-4D10-8958-7062950069ED}" dt="2022-12-05T06:06:48.549" v="2318" actId="14100"/>
          <ac:picMkLst>
            <pc:docMk/>
            <pc:sldMk cId="1203313005" sldId="274"/>
            <ac:picMk id="9" creationId="{6801E32E-2581-76F3-A60A-70DC096BDEA2}"/>
          </ac:picMkLst>
        </pc:picChg>
      </pc:sldChg>
      <pc:sldChg chg="modSp add mod">
        <pc:chgData name="Shah, Krutik" userId="f820dc36-4f7b-4934-a83d-6f5ee1d3802b" providerId="ADAL" clId="{6D193165-AE4C-4D10-8958-7062950069ED}" dt="2022-12-05T06:09:26.176" v="2335" actId="20577"/>
        <pc:sldMkLst>
          <pc:docMk/>
          <pc:sldMk cId="3179665647" sldId="275"/>
        </pc:sldMkLst>
        <pc:spChg chg="mod">
          <ac:chgData name="Shah, Krutik" userId="f820dc36-4f7b-4934-a83d-6f5ee1d3802b" providerId="ADAL" clId="{6D193165-AE4C-4D10-8958-7062950069ED}" dt="2022-12-05T06:09:26.176" v="2335" actId="20577"/>
          <ac:spMkLst>
            <pc:docMk/>
            <pc:sldMk cId="3179665647" sldId="275"/>
            <ac:spMk id="2" creationId="{F30E7379-4BD5-B830-CC0B-5EE5F0E60747}"/>
          </ac:spMkLst>
        </pc:spChg>
        <pc:spChg chg="mod">
          <ac:chgData name="Shah, Krutik" userId="f820dc36-4f7b-4934-a83d-6f5ee1d3802b" providerId="ADAL" clId="{6D193165-AE4C-4D10-8958-7062950069ED}" dt="2022-12-05T06:09:19.880" v="2331" actId="1076"/>
          <ac:spMkLst>
            <pc:docMk/>
            <pc:sldMk cId="3179665647" sldId="275"/>
            <ac:spMk id="3" creationId="{35E9C59A-AF9A-4D7F-ED86-BF1F1C96770D}"/>
          </ac:spMkLst>
        </pc:spChg>
        <pc:picChg chg="mod">
          <ac:chgData name="Shah, Krutik" userId="f820dc36-4f7b-4934-a83d-6f5ee1d3802b" providerId="ADAL" clId="{6D193165-AE4C-4D10-8958-7062950069ED}" dt="2022-12-05T06:08:43.316" v="2327" actId="1076"/>
          <ac:picMkLst>
            <pc:docMk/>
            <pc:sldMk cId="3179665647" sldId="275"/>
            <ac:picMk id="5" creationId="{86B9F5A8-C304-A97A-4621-F4161D2A1AE0}"/>
          </ac:picMkLst>
        </pc:picChg>
        <pc:picChg chg="mod">
          <ac:chgData name="Shah, Krutik" userId="f820dc36-4f7b-4934-a83d-6f5ee1d3802b" providerId="ADAL" clId="{6D193165-AE4C-4D10-8958-7062950069ED}" dt="2022-12-05T06:08:53.689" v="2329" actId="1076"/>
          <ac:picMkLst>
            <pc:docMk/>
            <pc:sldMk cId="3179665647" sldId="275"/>
            <ac:picMk id="6" creationId="{C785EF85-F031-A9D7-3784-D9DEB61B5E26}"/>
          </ac:picMkLst>
        </pc:picChg>
        <pc:picChg chg="mod">
          <ac:chgData name="Shah, Krutik" userId="f820dc36-4f7b-4934-a83d-6f5ee1d3802b" providerId="ADAL" clId="{6D193165-AE4C-4D10-8958-7062950069ED}" dt="2022-12-05T06:08:57.821" v="2330" actId="1076"/>
          <ac:picMkLst>
            <pc:docMk/>
            <pc:sldMk cId="3179665647" sldId="275"/>
            <ac:picMk id="9" creationId="{6801E32E-2581-76F3-A60A-70DC096BDEA2}"/>
          </ac:picMkLst>
        </pc:picChg>
      </pc:sldChg>
      <pc:sldChg chg="addSp delSp modSp add mod">
        <pc:chgData name="Shah, Krutik" userId="f820dc36-4f7b-4934-a83d-6f5ee1d3802b" providerId="ADAL" clId="{6D193165-AE4C-4D10-8958-7062950069ED}" dt="2022-12-05T06:14:18.334" v="2352" actId="1076"/>
        <pc:sldMkLst>
          <pc:docMk/>
          <pc:sldMk cId="4002301162" sldId="276"/>
        </pc:sldMkLst>
        <pc:spChg chg="mod">
          <ac:chgData name="Shah, Krutik" userId="f820dc36-4f7b-4934-a83d-6f5ee1d3802b" providerId="ADAL" clId="{6D193165-AE4C-4D10-8958-7062950069ED}" dt="2022-12-05T06:13:08.830" v="2340" actId="20577"/>
          <ac:spMkLst>
            <pc:docMk/>
            <pc:sldMk cId="4002301162" sldId="276"/>
            <ac:spMk id="2" creationId="{F30E7379-4BD5-B830-CC0B-5EE5F0E60747}"/>
          </ac:spMkLst>
        </pc:spChg>
        <pc:picChg chg="mod">
          <ac:chgData name="Shah, Krutik" userId="f820dc36-4f7b-4934-a83d-6f5ee1d3802b" providerId="ADAL" clId="{6D193165-AE4C-4D10-8958-7062950069ED}" dt="2022-12-05T06:13:32.119" v="2342" actId="1076"/>
          <ac:picMkLst>
            <pc:docMk/>
            <pc:sldMk cId="4002301162" sldId="276"/>
            <ac:picMk id="5" creationId="{86B9F5A8-C304-A97A-4621-F4161D2A1AE0}"/>
          </ac:picMkLst>
        </pc:picChg>
        <pc:picChg chg="add del mod">
          <ac:chgData name="Shah, Krutik" userId="f820dc36-4f7b-4934-a83d-6f5ee1d3802b" providerId="ADAL" clId="{6D193165-AE4C-4D10-8958-7062950069ED}" dt="2022-12-05T06:14:18.334" v="2352" actId="1076"/>
          <ac:picMkLst>
            <pc:docMk/>
            <pc:sldMk cId="4002301162" sldId="276"/>
            <ac:picMk id="6" creationId="{C785EF85-F031-A9D7-3784-D9DEB61B5E26}"/>
          </ac:picMkLst>
        </pc:picChg>
        <pc:picChg chg="mod">
          <ac:chgData name="Shah, Krutik" userId="f820dc36-4f7b-4934-a83d-6f5ee1d3802b" providerId="ADAL" clId="{6D193165-AE4C-4D10-8958-7062950069ED}" dt="2022-12-05T06:14:00.313" v="2349" actId="14826"/>
          <ac:picMkLst>
            <pc:docMk/>
            <pc:sldMk cId="4002301162" sldId="276"/>
            <ac:picMk id="9" creationId="{6801E32E-2581-76F3-A60A-70DC096BDEA2}"/>
          </ac:picMkLst>
        </pc:picChg>
      </pc:sldChg>
      <pc:sldChg chg="modSp add mod ord">
        <pc:chgData name="Shah, Krutik" userId="f820dc36-4f7b-4934-a83d-6f5ee1d3802b" providerId="ADAL" clId="{6D193165-AE4C-4D10-8958-7062950069ED}" dt="2022-12-05T06:15:47.385" v="2366" actId="20577"/>
        <pc:sldMkLst>
          <pc:docMk/>
          <pc:sldMk cId="3195715607" sldId="277"/>
        </pc:sldMkLst>
        <pc:spChg chg="mod">
          <ac:chgData name="Shah, Krutik" userId="f820dc36-4f7b-4934-a83d-6f5ee1d3802b" providerId="ADAL" clId="{6D193165-AE4C-4D10-8958-7062950069ED}" dt="2022-12-05T06:15:47.385" v="2366" actId="20577"/>
          <ac:spMkLst>
            <pc:docMk/>
            <pc:sldMk cId="3195715607" sldId="277"/>
            <ac:spMk id="2" creationId="{F30E7379-4BD5-B830-CC0B-5EE5F0E60747}"/>
          </ac:spMkLst>
        </pc:spChg>
        <pc:picChg chg="mod">
          <ac:chgData name="Shah, Krutik" userId="f820dc36-4f7b-4934-a83d-6f5ee1d3802b" providerId="ADAL" clId="{6D193165-AE4C-4D10-8958-7062950069ED}" dt="2022-12-05T06:14:55.790" v="2357" actId="1076"/>
          <ac:picMkLst>
            <pc:docMk/>
            <pc:sldMk cId="3195715607" sldId="277"/>
            <ac:picMk id="5" creationId="{86B9F5A8-C304-A97A-4621-F4161D2A1AE0}"/>
          </ac:picMkLst>
        </pc:picChg>
        <pc:picChg chg="mod">
          <ac:chgData name="Shah, Krutik" userId="f820dc36-4f7b-4934-a83d-6f5ee1d3802b" providerId="ADAL" clId="{6D193165-AE4C-4D10-8958-7062950069ED}" dt="2022-12-05T06:15:15.755" v="2362" actId="14100"/>
          <ac:picMkLst>
            <pc:docMk/>
            <pc:sldMk cId="3195715607" sldId="277"/>
            <ac:picMk id="6" creationId="{C785EF85-F031-A9D7-3784-D9DEB61B5E26}"/>
          </ac:picMkLst>
        </pc:picChg>
        <pc:picChg chg="mod">
          <ac:chgData name="Shah, Krutik" userId="f820dc36-4f7b-4934-a83d-6f5ee1d3802b" providerId="ADAL" clId="{6D193165-AE4C-4D10-8958-7062950069ED}" dt="2022-12-05T06:15:13.025" v="2361" actId="14100"/>
          <ac:picMkLst>
            <pc:docMk/>
            <pc:sldMk cId="3195715607" sldId="277"/>
            <ac:picMk id="9" creationId="{6801E32E-2581-76F3-A60A-70DC096BDEA2}"/>
          </ac:picMkLst>
        </pc:picChg>
      </pc:sldChg>
      <pc:sldChg chg="addSp delSp modSp new mod">
        <pc:chgData name="Shah, Krutik" userId="f820dc36-4f7b-4934-a83d-6f5ee1d3802b" providerId="ADAL" clId="{6D193165-AE4C-4D10-8958-7062950069ED}" dt="2022-12-05T06:17:52.827" v="2424" actId="1076"/>
        <pc:sldMkLst>
          <pc:docMk/>
          <pc:sldMk cId="1033660891" sldId="278"/>
        </pc:sldMkLst>
        <pc:spChg chg="mod">
          <ac:chgData name="Shah, Krutik" userId="f820dc36-4f7b-4934-a83d-6f5ee1d3802b" providerId="ADAL" clId="{6D193165-AE4C-4D10-8958-7062950069ED}" dt="2022-12-05T06:17:52.827" v="2424" actId="1076"/>
          <ac:spMkLst>
            <pc:docMk/>
            <pc:sldMk cId="1033660891" sldId="278"/>
            <ac:spMk id="2" creationId="{E8ABB00A-9EF9-D575-B003-F6B6C2FCB05E}"/>
          </ac:spMkLst>
        </pc:spChg>
        <pc:spChg chg="del">
          <ac:chgData name="Shah, Krutik" userId="f820dc36-4f7b-4934-a83d-6f5ee1d3802b" providerId="ADAL" clId="{6D193165-AE4C-4D10-8958-7062950069ED}" dt="2022-12-05T06:16:53.287" v="2410" actId="478"/>
          <ac:spMkLst>
            <pc:docMk/>
            <pc:sldMk cId="1033660891" sldId="278"/>
            <ac:spMk id="3" creationId="{64001C2D-1AE7-17F6-6CC3-BFE316E770D5}"/>
          </ac:spMkLst>
        </pc:spChg>
        <pc:picChg chg="add mod">
          <ac:chgData name="Shah, Krutik" userId="f820dc36-4f7b-4934-a83d-6f5ee1d3802b" providerId="ADAL" clId="{6D193165-AE4C-4D10-8958-7062950069ED}" dt="2022-12-05T06:17:16.416" v="2414" actId="1076"/>
          <ac:picMkLst>
            <pc:docMk/>
            <pc:sldMk cId="1033660891" sldId="278"/>
            <ac:picMk id="5" creationId="{945FAAA1-2A2E-5DEB-866C-E92BEBAF8671}"/>
          </ac:picMkLst>
        </pc:picChg>
        <pc:picChg chg="add mod">
          <ac:chgData name="Shah, Krutik" userId="f820dc36-4f7b-4934-a83d-6f5ee1d3802b" providerId="ADAL" clId="{6D193165-AE4C-4D10-8958-7062950069ED}" dt="2022-12-05T06:17:38.022" v="2420" actId="1076"/>
          <ac:picMkLst>
            <pc:docMk/>
            <pc:sldMk cId="1033660891" sldId="278"/>
            <ac:picMk id="7" creationId="{B7CC32DF-5E06-766E-017D-6297B7F97CE5}"/>
          </ac:picMkLst>
        </pc:picChg>
      </pc:sldChg>
      <pc:sldChg chg="addSp delSp modSp new mod setBg">
        <pc:chgData name="Shah, Krutik" userId="f820dc36-4f7b-4934-a83d-6f5ee1d3802b" providerId="ADAL" clId="{6D193165-AE4C-4D10-8958-7062950069ED}" dt="2022-12-05T06:45:42.454" v="2651" actId="14734"/>
        <pc:sldMkLst>
          <pc:docMk/>
          <pc:sldMk cId="3510320753" sldId="279"/>
        </pc:sldMkLst>
        <pc:spChg chg="mod">
          <ac:chgData name="Shah, Krutik" userId="f820dc36-4f7b-4934-a83d-6f5ee1d3802b" providerId="ADAL" clId="{6D193165-AE4C-4D10-8958-7062950069ED}" dt="2022-12-05T06:19:52.199" v="2484" actId="1076"/>
          <ac:spMkLst>
            <pc:docMk/>
            <pc:sldMk cId="3510320753" sldId="279"/>
            <ac:spMk id="2" creationId="{7D43608D-7783-8680-D15F-59FEBC9A9D07}"/>
          </ac:spMkLst>
        </pc:spChg>
        <pc:spChg chg="del">
          <ac:chgData name="Shah, Krutik" userId="f820dc36-4f7b-4934-a83d-6f5ee1d3802b" providerId="ADAL" clId="{6D193165-AE4C-4D10-8958-7062950069ED}" dt="2022-12-05T06:18:55.722" v="2464" actId="478"/>
          <ac:spMkLst>
            <pc:docMk/>
            <pc:sldMk cId="3510320753" sldId="279"/>
            <ac:spMk id="3" creationId="{5EC675E1-C3C0-7C61-FE95-A69E0BC87715}"/>
          </ac:spMkLst>
        </pc:spChg>
        <pc:spChg chg="add mod">
          <ac:chgData name="Shah, Krutik" userId="f820dc36-4f7b-4934-a83d-6f5ee1d3802b" providerId="ADAL" clId="{6D193165-AE4C-4D10-8958-7062950069ED}" dt="2022-12-05T06:23:02.122" v="2583" actId="1076"/>
          <ac:spMkLst>
            <pc:docMk/>
            <pc:sldMk cId="3510320753" sldId="279"/>
            <ac:spMk id="5" creationId="{7BC07F3E-51CB-62BC-F5A7-A1F139A13CB3}"/>
          </ac:spMkLst>
        </pc:spChg>
        <pc:spChg chg="add">
          <ac:chgData name="Shah, Krutik" userId="f820dc36-4f7b-4934-a83d-6f5ee1d3802b" providerId="ADAL" clId="{6D193165-AE4C-4D10-8958-7062950069ED}" dt="2022-12-05T06:19:13.347" v="2466" actId="26606"/>
          <ac:spMkLst>
            <pc:docMk/>
            <pc:sldMk cId="3510320753" sldId="279"/>
            <ac:spMk id="9" creationId="{97C478F1-26B5-44C9-823B-523B85B112F6}"/>
          </ac:spMkLst>
        </pc:spChg>
        <pc:spChg chg="add">
          <ac:chgData name="Shah, Krutik" userId="f820dc36-4f7b-4934-a83d-6f5ee1d3802b" providerId="ADAL" clId="{6D193165-AE4C-4D10-8958-7062950069ED}" dt="2022-12-05T06:19:13.347" v="2466" actId="26606"/>
          <ac:spMkLst>
            <pc:docMk/>
            <pc:sldMk cId="3510320753" sldId="279"/>
            <ac:spMk id="11" creationId="{8337CC61-9E93-4D80-9F1C-12CE9A0C07F6}"/>
          </ac:spMkLst>
        </pc:spChg>
        <pc:graphicFrameChg chg="add mod modGraphic">
          <ac:chgData name="Shah, Krutik" userId="f820dc36-4f7b-4934-a83d-6f5ee1d3802b" providerId="ADAL" clId="{6D193165-AE4C-4D10-8958-7062950069ED}" dt="2022-12-05T06:45:42.454" v="2651" actId="14734"/>
          <ac:graphicFrameMkLst>
            <pc:docMk/>
            <pc:sldMk cId="3510320753" sldId="279"/>
            <ac:graphicFrameMk id="4" creationId="{D0977C2E-51D8-C403-08D7-9AE9FDFB16D2}"/>
          </ac:graphicFrameMkLst>
        </pc:graphicFrameChg>
      </pc:sldChg>
      <pc:sldChg chg="addSp delSp modSp new mod setBg">
        <pc:chgData name="Shah, Krutik" userId="f820dc36-4f7b-4934-a83d-6f5ee1d3802b" providerId="ADAL" clId="{6D193165-AE4C-4D10-8958-7062950069ED}" dt="2022-12-05T06:32:22.002" v="2611" actId="122"/>
        <pc:sldMkLst>
          <pc:docMk/>
          <pc:sldMk cId="1615788090" sldId="280"/>
        </pc:sldMkLst>
        <pc:spChg chg="mod">
          <ac:chgData name="Shah, Krutik" userId="f820dc36-4f7b-4934-a83d-6f5ee1d3802b" providerId="ADAL" clId="{6D193165-AE4C-4D10-8958-7062950069ED}" dt="2022-12-05T06:32:02.093" v="2608" actId="26606"/>
          <ac:spMkLst>
            <pc:docMk/>
            <pc:sldMk cId="1615788090" sldId="280"/>
            <ac:spMk id="2" creationId="{44F88682-F58B-C219-E7C6-BDDAABD9F714}"/>
          </ac:spMkLst>
        </pc:spChg>
        <pc:spChg chg="del">
          <ac:chgData name="Shah, Krutik" userId="f820dc36-4f7b-4934-a83d-6f5ee1d3802b" providerId="ADAL" clId="{6D193165-AE4C-4D10-8958-7062950069ED}" dt="2022-12-05T06:31:49.446" v="2604" actId="478"/>
          <ac:spMkLst>
            <pc:docMk/>
            <pc:sldMk cId="1615788090" sldId="280"/>
            <ac:spMk id="3" creationId="{BAC8D732-8DED-361F-809C-A0E60422696C}"/>
          </ac:spMkLst>
        </pc:spChg>
        <pc:spChg chg="add del">
          <ac:chgData name="Shah, Krutik" userId="f820dc36-4f7b-4934-a83d-6f5ee1d3802b" providerId="ADAL" clId="{6D193165-AE4C-4D10-8958-7062950069ED}" dt="2022-12-05T06:32:02.086" v="2607" actId="26606"/>
          <ac:spMkLst>
            <pc:docMk/>
            <pc:sldMk cId="1615788090" sldId="280"/>
            <ac:spMk id="9" creationId="{011FBDEF-9CA1-495E-A9FA-E912D5145EC6}"/>
          </ac:spMkLst>
        </pc:spChg>
        <pc:spChg chg="add del">
          <ac:chgData name="Shah, Krutik" userId="f820dc36-4f7b-4934-a83d-6f5ee1d3802b" providerId="ADAL" clId="{6D193165-AE4C-4D10-8958-7062950069ED}" dt="2022-12-05T06:32:02.086" v="2607" actId="26606"/>
          <ac:spMkLst>
            <pc:docMk/>
            <pc:sldMk cId="1615788090" sldId="280"/>
            <ac:spMk id="11" creationId="{8337CC61-9E93-4D80-9F1C-12CE9A0C07F6}"/>
          </ac:spMkLst>
        </pc:spChg>
        <pc:spChg chg="add">
          <ac:chgData name="Shah, Krutik" userId="f820dc36-4f7b-4934-a83d-6f5ee1d3802b" providerId="ADAL" clId="{6D193165-AE4C-4D10-8958-7062950069ED}" dt="2022-12-05T06:32:02.093" v="2608" actId="26606"/>
          <ac:spMkLst>
            <pc:docMk/>
            <pc:sldMk cId="1615788090" sldId="280"/>
            <ac:spMk id="13" creationId="{F1270222-7C72-451C-B922-75C4D848763D}"/>
          </ac:spMkLst>
        </pc:spChg>
        <pc:spChg chg="add">
          <ac:chgData name="Shah, Krutik" userId="f820dc36-4f7b-4934-a83d-6f5ee1d3802b" providerId="ADAL" clId="{6D193165-AE4C-4D10-8958-7062950069ED}" dt="2022-12-05T06:32:02.093" v="2608" actId="26606"/>
          <ac:spMkLst>
            <pc:docMk/>
            <pc:sldMk cId="1615788090" sldId="280"/>
            <ac:spMk id="14" creationId="{8337CC61-9E93-4D80-9F1C-12CE9A0C07F6}"/>
          </ac:spMkLst>
        </pc:spChg>
        <pc:graphicFrameChg chg="add mod modGraphic">
          <ac:chgData name="Shah, Krutik" userId="f820dc36-4f7b-4934-a83d-6f5ee1d3802b" providerId="ADAL" clId="{6D193165-AE4C-4D10-8958-7062950069ED}" dt="2022-12-05T06:32:22.002" v="2611" actId="122"/>
          <ac:graphicFrameMkLst>
            <pc:docMk/>
            <pc:sldMk cId="1615788090" sldId="280"/>
            <ac:graphicFrameMk id="4" creationId="{BE72E466-D12D-6FD3-1A27-19145ABCDEA4}"/>
          </ac:graphicFrameMkLst>
        </pc:graphicFrameChg>
      </pc:sldChg>
      <pc:sldChg chg="addSp delSp modSp new mod setBg">
        <pc:chgData name="Shah, Krutik" userId="f820dc36-4f7b-4934-a83d-6f5ee1d3802b" providerId="ADAL" clId="{6D193165-AE4C-4D10-8958-7062950069ED}" dt="2022-12-05T07:13:15.476" v="3266" actId="14100"/>
        <pc:sldMkLst>
          <pc:docMk/>
          <pc:sldMk cId="2817258426" sldId="281"/>
        </pc:sldMkLst>
        <pc:spChg chg="mod">
          <ac:chgData name="Shah, Krutik" userId="f820dc36-4f7b-4934-a83d-6f5ee1d3802b" providerId="ADAL" clId="{6D193165-AE4C-4D10-8958-7062950069ED}" dt="2022-12-05T06:54:56.737" v="2846" actId="26606"/>
          <ac:spMkLst>
            <pc:docMk/>
            <pc:sldMk cId="2817258426" sldId="281"/>
            <ac:spMk id="2" creationId="{F6F11BA8-3AF4-C4D6-58A9-00661584F41E}"/>
          </ac:spMkLst>
        </pc:spChg>
        <pc:spChg chg="del">
          <ac:chgData name="Shah, Krutik" userId="f820dc36-4f7b-4934-a83d-6f5ee1d3802b" providerId="ADAL" clId="{6D193165-AE4C-4D10-8958-7062950069ED}" dt="2022-12-05T06:54:42.144" v="2843" actId="478"/>
          <ac:spMkLst>
            <pc:docMk/>
            <pc:sldMk cId="2817258426" sldId="281"/>
            <ac:spMk id="3" creationId="{A1A01912-607D-CB7C-0A87-CB9794DE9D05}"/>
          </ac:spMkLst>
        </pc:spChg>
        <pc:spChg chg="add mod">
          <ac:chgData name="Shah, Krutik" userId="f820dc36-4f7b-4934-a83d-6f5ee1d3802b" providerId="ADAL" clId="{6D193165-AE4C-4D10-8958-7062950069ED}" dt="2022-12-05T06:59:34.215" v="2932"/>
          <ac:spMkLst>
            <pc:docMk/>
            <pc:sldMk cId="2817258426" sldId="281"/>
            <ac:spMk id="5" creationId="{08E42113-FD25-9D04-B795-5505A6A824B5}"/>
          </ac:spMkLst>
        </pc:spChg>
        <pc:spChg chg="add del mod">
          <ac:chgData name="Shah, Krutik" userId="f820dc36-4f7b-4934-a83d-6f5ee1d3802b" providerId="ADAL" clId="{6D193165-AE4C-4D10-8958-7062950069ED}" dt="2022-12-05T06:59:44.787" v="2937"/>
          <ac:spMkLst>
            <pc:docMk/>
            <pc:sldMk cId="2817258426" sldId="281"/>
            <ac:spMk id="6" creationId="{18090D8E-DF46-D4A9-E02D-01DE20A034C9}"/>
          </ac:spMkLst>
        </pc:spChg>
        <pc:spChg chg="add mod">
          <ac:chgData name="Shah, Krutik" userId="f820dc36-4f7b-4934-a83d-6f5ee1d3802b" providerId="ADAL" clId="{6D193165-AE4C-4D10-8958-7062950069ED}" dt="2022-12-05T07:04:56.003" v="3037" actId="20577"/>
          <ac:spMkLst>
            <pc:docMk/>
            <pc:sldMk cId="2817258426" sldId="281"/>
            <ac:spMk id="8" creationId="{23AC943E-AAD4-1609-8830-1D50E6317A05}"/>
          </ac:spMkLst>
        </pc:spChg>
        <pc:spChg chg="add del">
          <ac:chgData name="Shah, Krutik" userId="f820dc36-4f7b-4934-a83d-6f5ee1d3802b" providerId="ADAL" clId="{6D193165-AE4C-4D10-8958-7062950069ED}" dt="2022-12-05T06:54:56.737" v="2846" actId="26606"/>
          <ac:spMkLst>
            <pc:docMk/>
            <pc:sldMk cId="2817258426" sldId="281"/>
            <ac:spMk id="9" creationId="{97C478F1-26B5-44C9-823B-523B85B112F6}"/>
          </ac:spMkLst>
        </pc:spChg>
        <pc:spChg chg="add del mod">
          <ac:chgData name="Shah, Krutik" userId="f820dc36-4f7b-4934-a83d-6f5ee1d3802b" providerId="ADAL" clId="{6D193165-AE4C-4D10-8958-7062950069ED}" dt="2022-12-05T07:09:42.460" v="3125" actId="14100"/>
          <ac:spMkLst>
            <pc:docMk/>
            <pc:sldMk cId="2817258426" sldId="281"/>
            <ac:spMk id="10" creationId="{BBA518E9-9FAE-41B9-5FEF-7E721E71176D}"/>
          </ac:spMkLst>
        </pc:spChg>
        <pc:spChg chg="add del">
          <ac:chgData name="Shah, Krutik" userId="f820dc36-4f7b-4934-a83d-6f5ee1d3802b" providerId="ADAL" clId="{6D193165-AE4C-4D10-8958-7062950069ED}" dt="2022-12-05T06:54:56.737" v="2846" actId="26606"/>
          <ac:spMkLst>
            <pc:docMk/>
            <pc:sldMk cId="2817258426" sldId="281"/>
            <ac:spMk id="11" creationId="{8337CC61-9E93-4D80-9F1C-12CE9A0C07F6}"/>
          </ac:spMkLst>
        </pc:spChg>
        <pc:spChg chg="add mod">
          <ac:chgData name="Shah, Krutik" userId="f820dc36-4f7b-4934-a83d-6f5ee1d3802b" providerId="ADAL" clId="{6D193165-AE4C-4D10-8958-7062950069ED}" dt="2022-12-05T07:13:15.476" v="3266" actId="14100"/>
          <ac:spMkLst>
            <pc:docMk/>
            <pc:sldMk cId="2817258426" sldId="281"/>
            <ac:spMk id="12" creationId="{4B6FBAE3-FE9E-98C3-4861-5E3C163AE17A}"/>
          </ac:spMkLst>
        </pc:spChg>
        <pc:graphicFrameChg chg="add mod modGraphic">
          <ac:chgData name="Shah, Krutik" userId="f820dc36-4f7b-4934-a83d-6f5ee1d3802b" providerId="ADAL" clId="{6D193165-AE4C-4D10-8958-7062950069ED}" dt="2022-12-05T07:03:37.157" v="2982" actId="20577"/>
          <ac:graphicFrameMkLst>
            <pc:docMk/>
            <pc:sldMk cId="2817258426" sldId="281"/>
            <ac:graphicFrameMk id="4" creationId="{0BF43F32-77FA-2BAF-94EB-B6DDF57AC3E9}"/>
          </ac:graphicFrameMkLst>
        </pc:graphicFrameChg>
        <pc:graphicFrameChg chg="add del mod">
          <ac:chgData name="Shah, Krutik" userId="f820dc36-4f7b-4934-a83d-6f5ee1d3802b" providerId="ADAL" clId="{6D193165-AE4C-4D10-8958-7062950069ED}" dt="2022-12-05T06:59:44.786" v="2935"/>
          <ac:graphicFrameMkLst>
            <pc:docMk/>
            <pc:sldMk cId="2817258426" sldId="281"/>
            <ac:graphicFrameMk id="7" creationId="{26F731D3-E655-208A-171F-D58F44FD91AA}"/>
          </ac:graphicFrameMkLst>
        </pc:graphicFrameChg>
      </pc:sldChg>
      <pc:sldMasterChg chg="add del addSldLayout delSldLayout">
        <pc:chgData name="Shah, Krutik" userId="f820dc36-4f7b-4934-a83d-6f5ee1d3802b" providerId="ADAL" clId="{6D193165-AE4C-4D10-8958-7062950069ED}" dt="2022-12-04T19:12:41.112" v="183" actId="26606"/>
        <pc:sldMasterMkLst>
          <pc:docMk/>
          <pc:sldMasterMk cId="3617719484" sldId="2147483660"/>
        </pc:sldMasterMkLst>
        <pc:sldLayoutChg chg="add del">
          <pc:chgData name="Shah, Krutik" userId="f820dc36-4f7b-4934-a83d-6f5ee1d3802b" providerId="ADAL" clId="{6D193165-AE4C-4D10-8958-7062950069ED}" dt="2022-12-04T19:12:41.112" v="183" actId="26606"/>
          <pc:sldLayoutMkLst>
            <pc:docMk/>
            <pc:sldMasterMk cId="3617719484" sldId="2147483660"/>
            <pc:sldLayoutMk cId="1709810403" sldId="2147483661"/>
          </pc:sldLayoutMkLst>
        </pc:sldLayoutChg>
        <pc:sldLayoutChg chg="add del">
          <pc:chgData name="Shah, Krutik" userId="f820dc36-4f7b-4934-a83d-6f5ee1d3802b" providerId="ADAL" clId="{6D193165-AE4C-4D10-8958-7062950069ED}" dt="2022-12-04T19:12:41.112" v="183" actId="26606"/>
          <pc:sldLayoutMkLst>
            <pc:docMk/>
            <pc:sldMasterMk cId="3617719484" sldId="2147483660"/>
            <pc:sldLayoutMk cId="2400682887" sldId="2147483662"/>
          </pc:sldLayoutMkLst>
        </pc:sldLayoutChg>
        <pc:sldLayoutChg chg="add del">
          <pc:chgData name="Shah, Krutik" userId="f820dc36-4f7b-4934-a83d-6f5ee1d3802b" providerId="ADAL" clId="{6D193165-AE4C-4D10-8958-7062950069ED}" dt="2022-12-04T19:12:41.112" v="183" actId="26606"/>
          <pc:sldLayoutMkLst>
            <pc:docMk/>
            <pc:sldMasterMk cId="3617719484" sldId="2147483660"/>
            <pc:sldLayoutMk cId="4040951316" sldId="2147483663"/>
          </pc:sldLayoutMkLst>
        </pc:sldLayoutChg>
        <pc:sldLayoutChg chg="add del">
          <pc:chgData name="Shah, Krutik" userId="f820dc36-4f7b-4934-a83d-6f5ee1d3802b" providerId="ADAL" clId="{6D193165-AE4C-4D10-8958-7062950069ED}" dt="2022-12-04T19:12:41.112" v="183" actId="26606"/>
          <pc:sldLayoutMkLst>
            <pc:docMk/>
            <pc:sldMasterMk cId="3617719484" sldId="2147483660"/>
            <pc:sldLayoutMk cId="3336395782" sldId="2147483664"/>
          </pc:sldLayoutMkLst>
        </pc:sldLayoutChg>
        <pc:sldLayoutChg chg="add del">
          <pc:chgData name="Shah, Krutik" userId="f820dc36-4f7b-4934-a83d-6f5ee1d3802b" providerId="ADAL" clId="{6D193165-AE4C-4D10-8958-7062950069ED}" dt="2022-12-04T19:12:41.112" v="183" actId="26606"/>
          <pc:sldLayoutMkLst>
            <pc:docMk/>
            <pc:sldMasterMk cId="3617719484" sldId="2147483660"/>
            <pc:sldLayoutMk cId="1034215360" sldId="2147483665"/>
          </pc:sldLayoutMkLst>
        </pc:sldLayoutChg>
        <pc:sldLayoutChg chg="add del">
          <pc:chgData name="Shah, Krutik" userId="f820dc36-4f7b-4934-a83d-6f5ee1d3802b" providerId="ADAL" clId="{6D193165-AE4C-4D10-8958-7062950069ED}" dt="2022-12-04T19:12:41.112" v="183" actId="26606"/>
          <pc:sldLayoutMkLst>
            <pc:docMk/>
            <pc:sldMasterMk cId="3617719484" sldId="2147483660"/>
            <pc:sldLayoutMk cId="3485253046" sldId="2147483666"/>
          </pc:sldLayoutMkLst>
        </pc:sldLayoutChg>
        <pc:sldLayoutChg chg="add del">
          <pc:chgData name="Shah, Krutik" userId="f820dc36-4f7b-4934-a83d-6f5ee1d3802b" providerId="ADAL" clId="{6D193165-AE4C-4D10-8958-7062950069ED}" dt="2022-12-04T19:12:41.112" v="183" actId="26606"/>
          <pc:sldLayoutMkLst>
            <pc:docMk/>
            <pc:sldMasterMk cId="3617719484" sldId="2147483660"/>
            <pc:sldLayoutMk cId="2288966600" sldId="2147483667"/>
          </pc:sldLayoutMkLst>
        </pc:sldLayoutChg>
        <pc:sldLayoutChg chg="add del">
          <pc:chgData name="Shah, Krutik" userId="f820dc36-4f7b-4934-a83d-6f5ee1d3802b" providerId="ADAL" clId="{6D193165-AE4C-4D10-8958-7062950069ED}" dt="2022-12-04T19:12:41.112" v="183" actId="26606"/>
          <pc:sldLayoutMkLst>
            <pc:docMk/>
            <pc:sldMasterMk cId="3617719484" sldId="2147483660"/>
            <pc:sldLayoutMk cId="1900737442" sldId="2147483668"/>
          </pc:sldLayoutMkLst>
        </pc:sldLayoutChg>
        <pc:sldLayoutChg chg="add del">
          <pc:chgData name="Shah, Krutik" userId="f820dc36-4f7b-4934-a83d-6f5ee1d3802b" providerId="ADAL" clId="{6D193165-AE4C-4D10-8958-7062950069ED}" dt="2022-12-04T19:12:41.112" v="183" actId="26606"/>
          <pc:sldLayoutMkLst>
            <pc:docMk/>
            <pc:sldMasterMk cId="3617719484" sldId="2147483660"/>
            <pc:sldLayoutMk cId="4197458835" sldId="2147483669"/>
          </pc:sldLayoutMkLst>
        </pc:sldLayoutChg>
        <pc:sldLayoutChg chg="add del">
          <pc:chgData name="Shah, Krutik" userId="f820dc36-4f7b-4934-a83d-6f5ee1d3802b" providerId="ADAL" clId="{6D193165-AE4C-4D10-8958-7062950069ED}" dt="2022-12-04T19:12:41.112" v="183" actId="26606"/>
          <pc:sldLayoutMkLst>
            <pc:docMk/>
            <pc:sldMasterMk cId="3617719484" sldId="2147483660"/>
            <pc:sldLayoutMk cId="3575104656" sldId="2147483670"/>
          </pc:sldLayoutMkLst>
        </pc:sldLayoutChg>
        <pc:sldLayoutChg chg="add del">
          <pc:chgData name="Shah, Krutik" userId="f820dc36-4f7b-4934-a83d-6f5ee1d3802b" providerId="ADAL" clId="{6D193165-AE4C-4D10-8958-7062950069ED}" dt="2022-12-04T19:12:41.112" v="183" actId="26606"/>
          <pc:sldLayoutMkLst>
            <pc:docMk/>
            <pc:sldMasterMk cId="3617719484" sldId="2147483660"/>
            <pc:sldLayoutMk cId="3486477085" sldId="2147483671"/>
          </pc:sldLayoutMkLst>
        </pc:sldLayoutChg>
        <pc:sldLayoutChg chg="add del">
          <pc:chgData name="Shah, Krutik" userId="f820dc36-4f7b-4934-a83d-6f5ee1d3802b" providerId="ADAL" clId="{6D193165-AE4C-4D10-8958-7062950069ED}" dt="2022-12-04T19:12:41.112" v="183" actId="26606"/>
          <pc:sldLayoutMkLst>
            <pc:docMk/>
            <pc:sldMasterMk cId="3617719484" sldId="2147483660"/>
            <pc:sldLayoutMk cId="2974022153" sldId="2147483672"/>
          </pc:sldLayoutMkLst>
        </pc:sldLayoutChg>
        <pc:sldLayoutChg chg="add del">
          <pc:chgData name="Shah, Krutik" userId="f820dc36-4f7b-4934-a83d-6f5ee1d3802b" providerId="ADAL" clId="{6D193165-AE4C-4D10-8958-7062950069ED}" dt="2022-12-04T19:12:41.112" v="183" actId="26606"/>
          <pc:sldLayoutMkLst>
            <pc:docMk/>
            <pc:sldMasterMk cId="3617719484" sldId="2147483660"/>
            <pc:sldLayoutMk cId="3669919191" sldId="2147483673"/>
          </pc:sldLayoutMkLst>
        </pc:sldLayoutChg>
        <pc:sldLayoutChg chg="add del">
          <pc:chgData name="Shah, Krutik" userId="f820dc36-4f7b-4934-a83d-6f5ee1d3802b" providerId="ADAL" clId="{6D193165-AE4C-4D10-8958-7062950069ED}" dt="2022-12-04T19:12:41.112" v="183" actId="26606"/>
          <pc:sldLayoutMkLst>
            <pc:docMk/>
            <pc:sldMasterMk cId="3617719484" sldId="2147483660"/>
            <pc:sldLayoutMk cId="1166904509" sldId="2147483674"/>
          </pc:sldLayoutMkLst>
        </pc:sldLayoutChg>
        <pc:sldLayoutChg chg="add del">
          <pc:chgData name="Shah, Krutik" userId="f820dc36-4f7b-4934-a83d-6f5ee1d3802b" providerId="ADAL" clId="{6D193165-AE4C-4D10-8958-7062950069ED}" dt="2022-12-04T19:12:41.112" v="183" actId="26606"/>
          <pc:sldLayoutMkLst>
            <pc:docMk/>
            <pc:sldMasterMk cId="3617719484" sldId="2147483660"/>
            <pc:sldLayoutMk cId="417978532" sldId="2147483675"/>
          </pc:sldLayoutMkLst>
        </pc:sldLayoutChg>
        <pc:sldLayoutChg chg="add del">
          <pc:chgData name="Shah, Krutik" userId="f820dc36-4f7b-4934-a83d-6f5ee1d3802b" providerId="ADAL" clId="{6D193165-AE4C-4D10-8958-7062950069ED}" dt="2022-12-04T19:12:41.112" v="183" actId="26606"/>
          <pc:sldLayoutMkLst>
            <pc:docMk/>
            <pc:sldMasterMk cId="3617719484" sldId="2147483660"/>
            <pc:sldLayoutMk cId="15052064" sldId="2147483676"/>
          </pc:sldLayoutMkLst>
        </pc:sldLayoutChg>
        <pc:sldLayoutChg chg="add del">
          <pc:chgData name="Shah, Krutik" userId="f820dc36-4f7b-4934-a83d-6f5ee1d3802b" providerId="ADAL" clId="{6D193165-AE4C-4D10-8958-7062950069ED}" dt="2022-12-04T19:12:41.112" v="183" actId="26606"/>
          <pc:sldLayoutMkLst>
            <pc:docMk/>
            <pc:sldMasterMk cId="3617719484" sldId="2147483660"/>
            <pc:sldLayoutMk cId="2167384975" sldId="2147483677"/>
          </pc:sldLayoutMkLst>
        </pc:sldLayoutChg>
      </pc:sldMasterChg>
      <pc:sldMasterChg chg="add del replId addSldLayout delSldLayout">
        <pc:chgData name="Shah, Krutik" userId="f820dc36-4f7b-4934-a83d-6f5ee1d3802b" providerId="ADAL" clId="{6D193165-AE4C-4D10-8958-7062950069ED}" dt="2022-12-04T19:12:41.069" v="182" actId="26606"/>
        <pc:sldMasterMkLst>
          <pc:docMk/>
          <pc:sldMasterMk cId="812459806" sldId="2147483678"/>
        </pc:sldMasterMkLst>
        <pc:sldLayoutChg chg="add del replId">
          <pc:chgData name="Shah, Krutik" userId="f820dc36-4f7b-4934-a83d-6f5ee1d3802b" providerId="ADAL" clId="{6D193165-AE4C-4D10-8958-7062950069ED}" dt="2022-12-04T19:12:41.069" v="182" actId="26606"/>
          <pc:sldLayoutMkLst>
            <pc:docMk/>
            <pc:sldMasterMk cId="812459806" sldId="2147483678"/>
            <pc:sldLayoutMk cId="1991994740" sldId="2147483679"/>
          </pc:sldLayoutMkLst>
        </pc:sldLayoutChg>
        <pc:sldLayoutChg chg="add del replId">
          <pc:chgData name="Shah, Krutik" userId="f820dc36-4f7b-4934-a83d-6f5ee1d3802b" providerId="ADAL" clId="{6D193165-AE4C-4D10-8958-7062950069ED}" dt="2022-12-04T19:12:41.069" v="182" actId="26606"/>
          <pc:sldLayoutMkLst>
            <pc:docMk/>
            <pc:sldMasterMk cId="812459806" sldId="2147483678"/>
            <pc:sldLayoutMk cId="598288320" sldId="2147483680"/>
          </pc:sldLayoutMkLst>
        </pc:sldLayoutChg>
        <pc:sldLayoutChg chg="add del replId">
          <pc:chgData name="Shah, Krutik" userId="f820dc36-4f7b-4934-a83d-6f5ee1d3802b" providerId="ADAL" clId="{6D193165-AE4C-4D10-8958-7062950069ED}" dt="2022-12-04T19:12:41.069" v="182" actId="26606"/>
          <pc:sldLayoutMkLst>
            <pc:docMk/>
            <pc:sldMasterMk cId="812459806" sldId="2147483678"/>
            <pc:sldLayoutMk cId="2223376179" sldId="2147483681"/>
          </pc:sldLayoutMkLst>
        </pc:sldLayoutChg>
        <pc:sldLayoutChg chg="add del replId">
          <pc:chgData name="Shah, Krutik" userId="f820dc36-4f7b-4934-a83d-6f5ee1d3802b" providerId="ADAL" clId="{6D193165-AE4C-4D10-8958-7062950069ED}" dt="2022-12-04T19:12:41.069" v="182" actId="26606"/>
          <pc:sldLayoutMkLst>
            <pc:docMk/>
            <pc:sldMasterMk cId="812459806" sldId="2147483678"/>
            <pc:sldLayoutMk cId="2775873560" sldId="2147483682"/>
          </pc:sldLayoutMkLst>
        </pc:sldLayoutChg>
        <pc:sldLayoutChg chg="add del replId">
          <pc:chgData name="Shah, Krutik" userId="f820dc36-4f7b-4934-a83d-6f5ee1d3802b" providerId="ADAL" clId="{6D193165-AE4C-4D10-8958-7062950069ED}" dt="2022-12-04T19:12:41.069" v="182" actId="26606"/>
          <pc:sldLayoutMkLst>
            <pc:docMk/>
            <pc:sldMasterMk cId="812459806" sldId="2147483678"/>
            <pc:sldLayoutMk cId="2635999390" sldId="2147483683"/>
          </pc:sldLayoutMkLst>
        </pc:sldLayoutChg>
        <pc:sldLayoutChg chg="add del replId">
          <pc:chgData name="Shah, Krutik" userId="f820dc36-4f7b-4934-a83d-6f5ee1d3802b" providerId="ADAL" clId="{6D193165-AE4C-4D10-8958-7062950069ED}" dt="2022-12-04T19:12:41.069" v="182" actId="26606"/>
          <pc:sldLayoutMkLst>
            <pc:docMk/>
            <pc:sldMasterMk cId="812459806" sldId="2147483678"/>
            <pc:sldLayoutMk cId="1936903043" sldId="2147483684"/>
          </pc:sldLayoutMkLst>
        </pc:sldLayoutChg>
        <pc:sldLayoutChg chg="add del replId">
          <pc:chgData name="Shah, Krutik" userId="f820dc36-4f7b-4934-a83d-6f5ee1d3802b" providerId="ADAL" clId="{6D193165-AE4C-4D10-8958-7062950069ED}" dt="2022-12-04T19:12:41.069" v="182" actId="26606"/>
          <pc:sldLayoutMkLst>
            <pc:docMk/>
            <pc:sldMasterMk cId="812459806" sldId="2147483678"/>
            <pc:sldLayoutMk cId="1539762287" sldId="2147483685"/>
          </pc:sldLayoutMkLst>
        </pc:sldLayoutChg>
        <pc:sldLayoutChg chg="add del replId">
          <pc:chgData name="Shah, Krutik" userId="f820dc36-4f7b-4934-a83d-6f5ee1d3802b" providerId="ADAL" clId="{6D193165-AE4C-4D10-8958-7062950069ED}" dt="2022-12-04T19:12:41.069" v="182" actId="26606"/>
          <pc:sldLayoutMkLst>
            <pc:docMk/>
            <pc:sldMasterMk cId="812459806" sldId="2147483678"/>
            <pc:sldLayoutMk cId="3141919560" sldId="2147483686"/>
          </pc:sldLayoutMkLst>
        </pc:sldLayoutChg>
        <pc:sldLayoutChg chg="add del replId">
          <pc:chgData name="Shah, Krutik" userId="f820dc36-4f7b-4934-a83d-6f5ee1d3802b" providerId="ADAL" clId="{6D193165-AE4C-4D10-8958-7062950069ED}" dt="2022-12-04T19:12:41.069" v="182" actId="26606"/>
          <pc:sldLayoutMkLst>
            <pc:docMk/>
            <pc:sldMasterMk cId="812459806" sldId="2147483678"/>
            <pc:sldLayoutMk cId="2348833250" sldId="2147483687"/>
          </pc:sldLayoutMkLst>
        </pc:sldLayoutChg>
        <pc:sldLayoutChg chg="add del replId">
          <pc:chgData name="Shah, Krutik" userId="f820dc36-4f7b-4934-a83d-6f5ee1d3802b" providerId="ADAL" clId="{6D193165-AE4C-4D10-8958-7062950069ED}" dt="2022-12-04T19:12:41.069" v="182" actId="26606"/>
          <pc:sldLayoutMkLst>
            <pc:docMk/>
            <pc:sldMasterMk cId="812459806" sldId="2147483678"/>
            <pc:sldLayoutMk cId="222700484" sldId="2147483688"/>
          </pc:sldLayoutMkLst>
        </pc:sldLayoutChg>
        <pc:sldLayoutChg chg="add del replId">
          <pc:chgData name="Shah, Krutik" userId="f820dc36-4f7b-4934-a83d-6f5ee1d3802b" providerId="ADAL" clId="{6D193165-AE4C-4D10-8958-7062950069ED}" dt="2022-12-04T19:12:41.069" v="182" actId="26606"/>
          <pc:sldLayoutMkLst>
            <pc:docMk/>
            <pc:sldMasterMk cId="812459806" sldId="2147483678"/>
            <pc:sldLayoutMk cId="3643385717" sldId="2147483689"/>
          </pc:sldLayoutMkLst>
        </pc:sldLayoutChg>
      </pc:sldMasterChg>
      <pc:sldMasterChg chg="add del addSldLayout delSldLayout">
        <pc:chgData name="Shah, Krutik" userId="f820dc36-4f7b-4934-a83d-6f5ee1d3802b" providerId="ADAL" clId="{6D193165-AE4C-4D10-8958-7062950069ED}" dt="2022-12-04T19:12:41.112" v="183" actId="26606"/>
        <pc:sldMasterMkLst>
          <pc:docMk/>
          <pc:sldMasterMk cId="782994164" sldId="2147483685"/>
        </pc:sldMasterMkLst>
        <pc:sldLayoutChg chg="add del">
          <pc:chgData name="Shah, Krutik" userId="f820dc36-4f7b-4934-a83d-6f5ee1d3802b" providerId="ADAL" clId="{6D193165-AE4C-4D10-8958-7062950069ED}" dt="2022-12-04T19:12:41.112" v="183" actId="26606"/>
          <pc:sldLayoutMkLst>
            <pc:docMk/>
            <pc:sldMasterMk cId="782994164" sldId="2147483685"/>
            <pc:sldLayoutMk cId="3642219911" sldId="2147483678"/>
          </pc:sldLayoutMkLst>
        </pc:sldLayoutChg>
        <pc:sldLayoutChg chg="add del">
          <pc:chgData name="Shah, Krutik" userId="f820dc36-4f7b-4934-a83d-6f5ee1d3802b" providerId="ADAL" clId="{6D193165-AE4C-4D10-8958-7062950069ED}" dt="2022-12-04T19:12:41.112" v="183" actId="26606"/>
          <pc:sldLayoutMkLst>
            <pc:docMk/>
            <pc:sldMasterMk cId="782994164" sldId="2147483685"/>
            <pc:sldLayoutMk cId="2757678729" sldId="2147483679"/>
          </pc:sldLayoutMkLst>
        </pc:sldLayoutChg>
        <pc:sldLayoutChg chg="add del">
          <pc:chgData name="Shah, Krutik" userId="f820dc36-4f7b-4934-a83d-6f5ee1d3802b" providerId="ADAL" clId="{6D193165-AE4C-4D10-8958-7062950069ED}" dt="2022-12-04T19:12:41.112" v="183" actId="26606"/>
          <pc:sldLayoutMkLst>
            <pc:docMk/>
            <pc:sldMasterMk cId="782994164" sldId="2147483685"/>
            <pc:sldLayoutMk cId="392556317" sldId="2147483680"/>
          </pc:sldLayoutMkLst>
        </pc:sldLayoutChg>
        <pc:sldLayoutChg chg="add del">
          <pc:chgData name="Shah, Krutik" userId="f820dc36-4f7b-4934-a83d-6f5ee1d3802b" providerId="ADAL" clId="{6D193165-AE4C-4D10-8958-7062950069ED}" dt="2022-12-04T19:12:41.112" v="183" actId="26606"/>
          <pc:sldLayoutMkLst>
            <pc:docMk/>
            <pc:sldMasterMk cId="782994164" sldId="2147483685"/>
            <pc:sldLayoutMk cId="1883889190" sldId="2147483681"/>
          </pc:sldLayoutMkLst>
        </pc:sldLayoutChg>
        <pc:sldLayoutChg chg="add del">
          <pc:chgData name="Shah, Krutik" userId="f820dc36-4f7b-4934-a83d-6f5ee1d3802b" providerId="ADAL" clId="{6D193165-AE4C-4D10-8958-7062950069ED}" dt="2022-12-04T19:12:41.112" v="183" actId="26606"/>
          <pc:sldLayoutMkLst>
            <pc:docMk/>
            <pc:sldMasterMk cId="782994164" sldId="2147483685"/>
            <pc:sldLayoutMk cId="2403517709" sldId="2147483682"/>
          </pc:sldLayoutMkLst>
        </pc:sldLayoutChg>
        <pc:sldLayoutChg chg="add del">
          <pc:chgData name="Shah, Krutik" userId="f820dc36-4f7b-4934-a83d-6f5ee1d3802b" providerId="ADAL" clId="{6D193165-AE4C-4D10-8958-7062950069ED}" dt="2022-12-04T19:12:41.112" v="183" actId="26606"/>
          <pc:sldLayoutMkLst>
            <pc:docMk/>
            <pc:sldMasterMk cId="782994164" sldId="2147483685"/>
            <pc:sldLayoutMk cId="3846290429" sldId="2147483683"/>
          </pc:sldLayoutMkLst>
        </pc:sldLayoutChg>
        <pc:sldLayoutChg chg="add del">
          <pc:chgData name="Shah, Krutik" userId="f820dc36-4f7b-4934-a83d-6f5ee1d3802b" providerId="ADAL" clId="{6D193165-AE4C-4D10-8958-7062950069ED}" dt="2022-12-04T19:12:41.112" v="183" actId="26606"/>
          <pc:sldLayoutMkLst>
            <pc:docMk/>
            <pc:sldMasterMk cId="782994164" sldId="2147483685"/>
            <pc:sldLayoutMk cId="3534993150" sldId="2147483684"/>
          </pc:sldLayoutMkLst>
        </pc:sldLayoutChg>
        <pc:sldLayoutChg chg="add del replId">
          <pc:chgData name="Shah, Krutik" userId="f820dc36-4f7b-4934-a83d-6f5ee1d3802b" providerId="ADAL" clId="{6D193165-AE4C-4D10-8958-7062950069ED}" dt="2022-12-04T19:12:41.112" v="183" actId="26606"/>
          <pc:sldLayoutMkLst>
            <pc:docMk/>
            <pc:sldMasterMk cId="782994164" sldId="2147483685"/>
            <pc:sldLayoutMk cId="1816310526" sldId="2147483686"/>
          </pc:sldLayoutMkLst>
        </pc:sldLayoutChg>
        <pc:sldLayoutChg chg="add del replId">
          <pc:chgData name="Shah, Krutik" userId="f820dc36-4f7b-4934-a83d-6f5ee1d3802b" providerId="ADAL" clId="{6D193165-AE4C-4D10-8958-7062950069ED}" dt="2022-12-04T19:12:41.112" v="183" actId="26606"/>
          <pc:sldLayoutMkLst>
            <pc:docMk/>
            <pc:sldMasterMk cId="782994164" sldId="2147483685"/>
            <pc:sldLayoutMk cId="4043846287" sldId="2147483687"/>
          </pc:sldLayoutMkLst>
        </pc:sldLayoutChg>
        <pc:sldLayoutChg chg="add del replId">
          <pc:chgData name="Shah, Krutik" userId="f820dc36-4f7b-4934-a83d-6f5ee1d3802b" providerId="ADAL" clId="{6D193165-AE4C-4D10-8958-7062950069ED}" dt="2022-12-04T19:12:41.112" v="183" actId="26606"/>
          <pc:sldLayoutMkLst>
            <pc:docMk/>
            <pc:sldMasterMk cId="782994164" sldId="2147483685"/>
            <pc:sldLayoutMk cId="268687052" sldId="2147483688"/>
          </pc:sldLayoutMkLst>
        </pc:sldLayoutChg>
        <pc:sldLayoutChg chg="add del replId">
          <pc:chgData name="Shah, Krutik" userId="f820dc36-4f7b-4934-a83d-6f5ee1d3802b" providerId="ADAL" clId="{6D193165-AE4C-4D10-8958-7062950069ED}" dt="2022-12-04T19:12:41.112" v="183" actId="26606"/>
          <pc:sldLayoutMkLst>
            <pc:docMk/>
            <pc:sldMasterMk cId="782994164" sldId="2147483685"/>
            <pc:sldLayoutMk cId="2789119017" sldId="2147483689"/>
          </pc:sldLayoutMkLst>
        </pc:sldLayoutChg>
      </pc:sldMasterChg>
      <pc:sldMasterChg chg="add del addSldLayout delSldLayout">
        <pc:chgData name="Shah, Krutik" userId="f820dc36-4f7b-4934-a83d-6f5ee1d3802b" providerId="ADAL" clId="{6D193165-AE4C-4D10-8958-7062950069ED}" dt="2022-12-04T19:11:20.268" v="174" actId="26606"/>
        <pc:sldMasterMkLst>
          <pc:docMk/>
          <pc:sldMasterMk cId="3770191815" sldId="2147483698"/>
        </pc:sldMasterMkLst>
        <pc:sldLayoutChg chg="add del">
          <pc:chgData name="Shah, Krutik" userId="f820dc36-4f7b-4934-a83d-6f5ee1d3802b" providerId="ADAL" clId="{6D193165-AE4C-4D10-8958-7062950069ED}" dt="2022-12-04T19:11:20.268" v="174" actId="26606"/>
          <pc:sldLayoutMkLst>
            <pc:docMk/>
            <pc:sldMasterMk cId="3770191815" sldId="2147483698"/>
            <pc:sldLayoutMk cId="1484175127" sldId="2147483687"/>
          </pc:sldLayoutMkLst>
        </pc:sldLayoutChg>
        <pc:sldLayoutChg chg="add del">
          <pc:chgData name="Shah, Krutik" userId="f820dc36-4f7b-4934-a83d-6f5ee1d3802b" providerId="ADAL" clId="{6D193165-AE4C-4D10-8958-7062950069ED}" dt="2022-12-04T19:11:20.268" v="174" actId="26606"/>
          <pc:sldLayoutMkLst>
            <pc:docMk/>
            <pc:sldMasterMk cId="3770191815" sldId="2147483698"/>
            <pc:sldLayoutMk cId="1978022010" sldId="2147483688"/>
          </pc:sldLayoutMkLst>
        </pc:sldLayoutChg>
        <pc:sldLayoutChg chg="add del">
          <pc:chgData name="Shah, Krutik" userId="f820dc36-4f7b-4934-a83d-6f5ee1d3802b" providerId="ADAL" clId="{6D193165-AE4C-4D10-8958-7062950069ED}" dt="2022-12-04T19:11:20.268" v="174" actId="26606"/>
          <pc:sldLayoutMkLst>
            <pc:docMk/>
            <pc:sldMasterMk cId="3770191815" sldId="2147483698"/>
            <pc:sldLayoutMk cId="1611431490" sldId="2147483689"/>
          </pc:sldLayoutMkLst>
        </pc:sldLayoutChg>
        <pc:sldLayoutChg chg="add del">
          <pc:chgData name="Shah, Krutik" userId="f820dc36-4f7b-4934-a83d-6f5ee1d3802b" providerId="ADAL" clId="{6D193165-AE4C-4D10-8958-7062950069ED}" dt="2022-12-04T19:11:20.268" v="174" actId="26606"/>
          <pc:sldLayoutMkLst>
            <pc:docMk/>
            <pc:sldMasterMk cId="3770191815" sldId="2147483698"/>
            <pc:sldLayoutMk cId="157493169" sldId="2147483690"/>
          </pc:sldLayoutMkLst>
        </pc:sldLayoutChg>
        <pc:sldLayoutChg chg="add del">
          <pc:chgData name="Shah, Krutik" userId="f820dc36-4f7b-4934-a83d-6f5ee1d3802b" providerId="ADAL" clId="{6D193165-AE4C-4D10-8958-7062950069ED}" dt="2022-12-04T19:11:20.268" v="174" actId="26606"/>
          <pc:sldLayoutMkLst>
            <pc:docMk/>
            <pc:sldMasterMk cId="3770191815" sldId="2147483698"/>
            <pc:sldLayoutMk cId="2863339589" sldId="2147483691"/>
          </pc:sldLayoutMkLst>
        </pc:sldLayoutChg>
        <pc:sldLayoutChg chg="add del">
          <pc:chgData name="Shah, Krutik" userId="f820dc36-4f7b-4934-a83d-6f5ee1d3802b" providerId="ADAL" clId="{6D193165-AE4C-4D10-8958-7062950069ED}" dt="2022-12-04T19:11:20.268" v="174" actId="26606"/>
          <pc:sldLayoutMkLst>
            <pc:docMk/>
            <pc:sldMasterMk cId="3770191815" sldId="2147483698"/>
            <pc:sldLayoutMk cId="532760208" sldId="2147483692"/>
          </pc:sldLayoutMkLst>
        </pc:sldLayoutChg>
        <pc:sldLayoutChg chg="add del">
          <pc:chgData name="Shah, Krutik" userId="f820dc36-4f7b-4934-a83d-6f5ee1d3802b" providerId="ADAL" clId="{6D193165-AE4C-4D10-8958-7062950069ED}" dt="2022-12-04T19:11:20.268" v="174" actId="26606"/>
          <pc:sldLayoutMkLst>
            <pc:docMk/>
            <pc:sldMasterMk cId="3770191815" sldId="2147483698"/>
            <pc:sldLayoutMk cId="84243338" sldId="2147483693"/>
          </pc:sldLayoutMkLst>
        </pc:sldLayoutChg>
        <pc:sldLayoutChg chg="add del">
          <pc:chgData name="Shah, Krutik" userId="f820dc36-4f7b-4934-a83d-6f5ee1d3802b" providerId="ADAL" clId="{6D193165-AE4C-4D10-8958-7062950069ED}" dt="2022-12-04T19:11:20.268" v="174" actId="26606"/>
          <pc:sldLayoutMkLst>
            <pc:docMk/>
            <pc:sldMasterMk cId="3770191815" sldId="2147483698"/>
            <pc:sldLayoutMk cId="3956131620" sldId="2147483694"/>
          </pc:sldLayoutMkLst>
        </pc:sldLayoutChg>
        <pc:sldLayoutChg chg="add del">
          <pc:chgData name="Shah, Krutik" userId="f820dc36-4f7b-4934-a83d-6f5ee1d3802b" providerId="ADAL" clId="{6D193165-AE4C-4D10-8958-7062950069ED}" dt="2022-12-04T19:11:20.268" v="174" actId="26606"/>
          <pc:sldLayoutMkLst>
            <pc:docMk/>
            <pc:sldMasterMk cId="3770191815" sldId="2147483698"/>
            <pc:sldLayoutMk cId="1930575919" sldId="2147483695"/>
          </pc:sldLayoutMkLst>
        </pc:sldLayoutChg>
        <pc:sldLayoutChg chg="add del">
          <pc:chgData name="Shah, Krutik" userId="f820dc36-4f7b-4934-a83d-6f5ee1d3802b" providerId="ADAL" clId="{6D193165-AE4C-4D10-8958-7062950069ED}" dt="2022-12-04T19:11:20.268" v="174" actId="26606"/>
          <pc:sldLayoutMkLst>
            <pc:docMk/>
            <pc:sldMasterMk cId="3770191815" sldId="2147483698"/>
            <pc:sldLayoutMk cId="2578440377" sldId="2147483696"/>
          </pc:sldLayoutMkLst>
        </pc:sldLayoutChg>
        <pc:sldLayoutChg chg="add del">
          <pc:chgData name="Shah, Krutik" userId="f820dc36-4f7b-4934-a83d-6f5ee1d3802b" providerId="ADAL" clId="{6D193165-AE4C-4D10-8958-7062950069ED}" dt="2022-12-04T19:11:20.268" v="174" actId="26606"/>
          <pc:sldLayoutMkLst>
            <pc:docMk/>
            <pc:sldMasterMk cId="3770191815" sldId="2147483698"/>
            <pc:sldLayoutMk cId="252570815" sldId="2147483697"/>
          </pc:sldLayoutMkLst>
        </pc:sldLayoutChg>
      </pc:sldMaster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5T01:12:50.6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 24575,'171'-2'0,"191"5"0,-216 8 0,72 1 0,560-12 0,-768-1 0,-1 1 0,1 1 0,0 0 0,0 0 0,-1 1 0,12 3 0,-19-4 0,1 0 0,-1 0 0,1 1 0,-1-1 0,0 1 0,1-1 0,-1 1 0,0 0 0,0 0 0,0 0 0,0 0 0,-1 0 0,1 0 0,0 1 0,-1-1 0,0 1 0,1-1 0,-1 1 0,0-1 0,0 1 0,-1 0 0,1-1 0,0 1 0,-1 0 0,0 0 0,1 3 0,0 33 0,-6 53 0,1-1 0,2-62 0,-9 51 0,6-49 0,-2 40 0,3-20 0,-19 93 0,1-15 0,-8 61 0,14-97 0,5-40 0,6-28 0,1 0 0,-2 44 0,6-45 0,-1 59 0,17 139 0,-7-145 0,-5-42 0,8 42 0,-5-38 0,-3 1 0,-1-1 0,-2 1 0,-4 43 0,0 9 0,3-49 0,-1 10 0,3 1 0,12 82 0,-10-95 0,-4-31 0,1 0 0,0 1 0,1-1 0,4 15 0,-6-23 0,1 0 0,0 0 0,0 1 0,0-1 0,1 0 0,-1 0 0,0 0 0,1 0 0,-1-1 0,1 1 0,0 0 0,0-1 0,0 1 0,0-1 0,0 1 0,0-1 0,0 0 0,0 0 0,0 0 0,0 0 0,1 0 0,-1 0 0,4 0 0,23 2 0,0-1 0,0-1 0,45-5 0,8 0 0,-64 3 0,0-1 0,32-8 0,-30 6 0,-1 1 0,24-2 0,-25 4 0,11 1 0,0-2 0,51-9 0,-38 4 0,1 3 0,0 1 0,84 5 0,-29 1 0,-29-4 0,79 2 0,-82 11 0,-49-8 0,1-1 0,26 2 0,-11-3 0,38 8 0,-40-4 0,52 1 0,1039-7 0,-504-1 0,-599 0 0,-1-1 0,33-7 0,-31 4 0,-1 2 0,27-2 0,51-1 0,137-27 0,-161 25 0,1 3 0,112 6 0,-56 2 0,-37-1 0,104-5 0,-117-8 0,-49 6 0,51-3 0,1982 7 0,-981 3 0,-297-2 0,-626 13 0,-4-1 0,1115-12 95,-578-1-1555,-670 1-5366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5T01:12:54.3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56 1 24575,'11'1'0,"1"1"0,0 1 0,-1-1 0,1 2 0,-1 0 0,0 0 0,0 1 0,0 0 0,11 9 0,63 49 0,-84-63 0,0 1 0,0-1 0,0 1 0,0 0 0,0 0 0,0-1 0,0 1 0,-1 0 0,1 0 0,0 0 0,-1 0 0,1 0 0,0 0 0,-1 0 0,1 0 0,-1 0 0,1 1 0,-1-1 0,0 0 0,0 0 0,1 0 0,-1 0 0,0 1 0,0-1 0,0 0 0,0 0 0,0 0 0,-1 3 0,0-2 0,0 0 0,-1 1 0,1-1 0,-1 0 0,1 1 0,-1-1 0,0 0 0,0 0 0,0-1 0,0 1 0,0 0 0,-3 1 0,-8 5 0,0-1 0,0 0 0,-25 8 0,23-10 0,1 1 0,0 1 0,1 0 0,-1 1 0,2 0 0,-1 1 0,1 1 0,0 0 0,1 1 0,-12 14 0,11-14-1365,0-2-5461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5T04:41:50.8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47 24575,'968'0'0,"-939"-2"0,1 0 0,28-8 0,-27 5 0,55-4 0,-62 9 0,9 0 0,1-1 0,-1-1 0,46-10 0,-77 11 0,0 0 0,0 1 0,0-1 0,1 1 0,-1-1 0,0 1 0,0 0 0,1 0 0,-1 0 0,0 0 0,0 0 0,0 1 0,1-1 0,-1 1 0,0-1 0,0 1 0,0 0 0,0 0 0,0 0 0,0 0 0,0 0 0,0 0 0,0 1 0,2 1 0,-2 1 0,1 0 0,-1 1 0,0-1 0,0 1 0,0-1 0,0 1 0,-1 0 0,0-1 0,0 1 0,0 6 0,9 51 0,-3 0 0,-1 65 0,-6 857 0,-2-960 0,-1 0 0,0-1 0,-2 0 0,-10 31 0,8-29 0,0 0 0,2 1 0,-3 34 0,-6 69 0,7-79 0,0 62 0,10 9 0,-6 139 0,-10-194 0,0 10 0,9 451 0,7-270 0,-4-196 0,3 69 0,-2-127 0,0-1 0,0 0 0,0 1 0,1-1 0,-1 0 0,1 1 0,0-1 0,-1 0 0,1 0 0,0 1 0,0-1 0,0 0 0,1 0 0,-1 0 0,1 0 0,-1 0 0,1-1 0,-1 1 0,1 0 0,0-1 0,0 1 0,0-1 0,0 1 0,0-1 0,0 0 0,0 0 0,0 0 0,0 0 0,1-1 0,-1 1 0,0 0 0,1-1 0,-1 0 0,3 1 0,8-1 0,1-1 0,-1 0 0,0-1 0,-1 0 0,18-6 0,12-1 0,124-25 0,-111 23 0,-37 6 0,1 1 0,26-2 0,-10 3 0,-1-3 0,49-12 0,-53 10 0,1 1 0,0 1 0,51-2 0,89-5 0,4 0 0,-161 13 0,66 0 0,142-16 0,-152 8 0,0 4 0,94 6 0,74-4 0,-148-11 0,-56 8 0,60-4 0,-59 9 0,22 0 0,0-2 0,67-12 0,-67 7 0,1 2 0,0 3 0,58 5 0,91-4 0,-101-11 0,-56 5 0,64-1 0,-112 8 0,51 1 0,0-3 0,84-13 0,-27 2 0,-72 10 0,43-9 0,-32 5 0,1 2 0,-1 2 0,84 6 0,-31-1 0,-52-1 0,65 0 0,156-19 0,-115 9 0,-48 5 0,-14-8 0,-58 6 0,55-2 0,269-13 0,92 13 0,-267 10 0,1077-2 0,-1208 2 0,55 10 0,51 3 0,2702-14 0,-1352-3 0,576 2 0,-2086 0 0,0 0 0,0-1 0,0 1 0,0 0 0,-1 0 0,1 0 0,0 0 0,0 0 0,0 0 0,0-1 0,0 1 0,0 0 0,0 0 0,0 0 0,0 0 0,0 0 0,0-1 0,0 1 0,1 0 0,-1 0 0,0 0 0,0 0 0,0 0 0,0-1 0,0 1 0,0 0 0,0 0 0,0 0 0,0 0 0,0 0 0,0 0 0,1 0 0,-1 0 0,0-1 0,0 1 0,0 0 0,0 0 0,0 0 0,0 0 0,1 0 0,-1 0 0,0 0 0,0 0 0,0 0 0,0 0 0,0 0 0,1 0 0,-1 0 0,0 0 0,0 0 0,0 0 0,0 0 0,0 0 0,1 0 0,-1 0 0,-20-11 0,-31-9 0,2 0 0,-50-30 0,40 19 0,47 25 0,1-1 0,-1-1 0,2 0 0,-1 0 0,1-1 0,0 0 0,-13-17 0,23 26 0,-1-1 0,1 1 0,0-1 0,-1 1 0,1 0 0,-1-1 0,1 1 0,0-1 0,0 1 0,-1-1 0,1 1 0,0-1 0,0 1 0,0-1 0,-1 1 0,1-1 0,0 0 0,0 1 0,0-1 0,0 1 0,0-1 0,0 1 0,0-1 0,0 0 0,0 1 0,0-1 0,1 1 0,-1-1 0,0 1 0,0-1 0,0 1 0,1-1 0,-1 1 0,1-1 0,21-9 0,38 7 0,-53 3 0,81 4 0,-1 4 0,116 25 0,6 1 0,-186-32 0,-16-2 0,1 0 0,-1 1 0,1 0 0,-1 0 0,1 1 0,-1-1 0,0 2 0,0-1 0,0 1 0,0 0 0,6 4 0,-12-6 0,-1 0 0,0 0 0,1 0 0,-1 0 0,0 0 0,0 0 0,0 0 0,0 0 0,0 0 0,0 0 0,0 0 0,0 0 0,0 0 0,0 0 0,-1 0 0,1 0 0,0 0 0,-1 0 0,1-1 0,-1 1 0,1 0 0,-1 0 0,1 0 0,-1 0 0,0-1 0,1 1 0,-1 0 0,0-1 0,1 1 0,-1 0 0,0-1 0,0 1 0,0-1 0,-1 1 0,-31 23 0,33-24 0,-35 21 0,-54 21 0,54-27 0,2 2 0,-36 22 0,-5 11 0,-161 119 0,235-168 0,-1 0 0,1-1 0,-1 1 0,1-1 0,0 1 0,-1-1 0,1 0 0,-1 1 0,0-1 0,1 1 0,-1-1 0,1 0 0,-1 1 0,0-1 0,1 0 0,-1 0 0,1 0 0,-1 1 0,0-1 0,1 0 0,-1 0 0,0 0 0,1 0 0,-1 0 0,0 0 0,1 0 0,-1 0 0,0-1 0,1 1 0,-1 0 0,0 0 0,1 0 0,-1-1 0,0 1 0,1 0 0,-2-1 0,1-1 0,0 0 0,0 0 0,1 0 0,-1 1 0,0-1 0,1 0 0,-1 0 0,1 0 0,-1 0 0,1 0 0,0-1 0,0-1 0,0-7 0,0-1 0,1 1 0,4-21 0,0 17 0,1-1 0,1 1 0,0 0 0,1 1 0,13-19 0,14-26 0,-12 0-1365,-16 44-5461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5T04:44:50.4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24575,'603'0'0,"-577"2"0,1 0 0,33 9 0,-32-6 0,49 4 0,359-10 0,-434 1 0,0 0 0,1 0 0,-1-1 0,0 2 0,1-1 0,-1 0 0,0 0 0,0 1 0,1-1 0,-1 1 0,0 0 0,0-1 0,0 1 0,0 0 0,0 0 0,0 1 0,0-1 0,0 0 0,0 1 0,0-1 0,-1 1 0,1-1 0,2 4 0,-2 0 0,-1 0 0,1 0 0,-1 1 0,-1-1 0,1 0 0,0 0 0,-1 0 0,0 0 0,-1 9 0,0-9 0,0 37 0,-2 0 0,-14 73 0,-11 48 0,15-106 0,3 1 0,2 1 0,0 85 0,12-84 0,11 63 0,-3-33 0,-1-11 0,-4-35 0,1 63 0,-9 537 0,3-609 0,10 60 0,-5-58 0,1 48 0,-11 98 0,6 93 0,-3-274 0,0 1 0,1-1 0,-1 1 0,1-1 0,-1 0 0,1 1 0,0-1 0,0 0 0,0 1 0,0-1 0,1 0 0,-1 0 0,1 0 0,-1 0 0,1 0 0,0 0 0,-1 0 0,1-1 0,0 1 0,3 1 0,0-1 0,-1 0 0,0 0 0,1 0 0,0-1 0,-1 0 0,1 0 0,0 0 0,-1 0 0,1-1 0,6 0 0,2 0 0,-1-1 0,1-1 0,-1 0 0,1-1 0,-1 0 0,0-1 0,18-8 0,-14 5 0,0 1 0,1 1 0,0 0 0,0 1 0,0 1 0,0 1 0,22-1 0,-15 1 0,49-10 0,-51 7 0,0 2 0,26-2 0,724 3 0,-375 4 0,346-2 0,-710-1 0,58-12 0,-58 8 0,56-4 0,-72 9 0,39 0 0,-1-2 0,64-11 0,-46 4 0,1 3 0,127 7 0,-70 2 0,2891-3 0,-2979 2 0,65 11 0,-18 0 0,-53-10 0,325 22 0,-337-24 0,0 1 0,35 8 0,-33-5 0,48 4 0,-15-5 0,93 19 0,6 1 0,173-20 0,-177-6 0,1465 2 0,-1573-2 0,59-11 0,-10 1 0,-60 9 0,389-22 0,-392 24 0,-1-2 0,39-9 0,-5 1 0,-2 2 0,-7 1 0,90-3 0,395 13 0,-560-3 0,1-1 0,-1 0 0,1-1 0,-1-1 0,1 0 0,0-2 0,0 0 0,1 0 0,0-2 0,0 0 0,0-1 0,-21-16 0,4 2 0,21 17 0,2-2 0,-1 1 0,1-2 0,-14-13 0,24 22 0,-1-1 0,0 1 0,1-1 0,-1 1 0,1-1 0,0 1 0,-1-1 0,1 0 0,-1 1 0,1-1 0,0 0 0,-1 1 0,1-1 0,0 0 0,0 1 0,0-1 0,0 0 0,-1 0 0,1 1 0,0-1 0,0 0 0,0 1 0,1-1 0,-1 0 0,0 0 0,0 1 0,0-1 0,0 0 0,1 1 0,-1-2 0,22-9 0,37 7 0,-56 4 0,26 1 0,0 1 0,-1 2 0,0 1 0,0 1 0,0 2 0,38 15 0,-63-22 0,0 0 0,-1 0 0,1 0 0,-1 0 0,1 1 0,-1-1 0,0 1 0,0 0 0,1 0 0,-1 0 0,0 0 0,-1 0 0,1 0 0,0 0 0,-1 1 0,1-1 0,-1 1 0,0-1 0,0 1 0,0-1 0,0 1 0,0 0 0,0 0 0,-1-1 0,1 1 0,-1 0 0,0 0 0,0 0 0,0-1 0,0 1 0,-1 0 0,1 0 0,-1 0 0,0 3 0,-1 0 0,0 0 0,-1 0 0,1 0 0,-1-1 0,0 1 0,0-1 0,-1 0 0,0 0 0,0 0 0,0 0 0,0-1 0,-1 0 0,0 1 0,-7 4 0,-50 28 0,-1-2 0,-78 30 0,119-56-1365,5 1-5461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091C7B-30BD-4D2D-AECA-99BFF0F9C738}" type="datetimeFigureOut">
              <a:rPr lang="en-US" smtClean="0"/>
              <a:t>12/5/2022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B2083F-C82E-4D08-9CE4-7FD617163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7815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B2083F-C82E-4D08-9CE4-7FD617163CD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7715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B2083F-C82E-4D08-9CE4-7FD617163CD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4969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A57C3F-0FB2-4B2E-BA6A-FEEEFF1AF7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57400" y="685801"/>
            <a:ext cx="8115300" cy="3046228"/>
          </a:xfrm>
        </p:spPr>
        <p:txBody>
          <a:bodyPr anchor="b">
            <a:normAutofit/>
          </a:bodyPr>
          <a:lstStyle>
            <a:lvl1pPr algn="ctr">
              <a:defRPr sz="3600" cap="all" spc="3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583AE9-1CC1-4572-A6E5-E97F80E476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57400" y="4114800"/>
            <a:ext cx="8115300" cy="2057400"/>
          </a:xfrm>
        </p:spPr>
        <p:txBody>
          <a:bodyPr/>
          <a:lstStyle>
            <a:lvl1pPr marL="0" indent="0" algn="ctr">
              <a:buNone/>
              <a:defRPr sz="2400" i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04DE7C-68AB-403D-B9D8-7398C292C6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EA57E-7C1A-457B-A4CD-5DCEB057B502}" type="datetime1">
              <a:rPr lang="en-US" smtClean="0"/>
              <a:t>12/5/2022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003E50-6613-4D86-AA22-43B14E7279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069AB5-A56D-471F-9236-EFA981E2E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5563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02744C-12E6-455B-B646-2EA92DE0E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D71C4D-C062-4EEE-9A9A-31ADCC5C87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44DC97-C26E-407A-9E29-68C52D547B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89749-A4CD-447F-8298-2B7988C91CEA}" type="datetime1">
              <a:rPr lang="en-US" smtClean="0"/>
              <a:t>12/5/2022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2E9353-B771-47FF-975E-72337414E0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A5A858-B8B2-4364-A7D0-B2E8FAE0A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3105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2A6BABE-D80C-4F54-A03C-E1F9EBCA832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285191-EF5B-48BE-AB5D-B7BA4C3D09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FA387A-1231-4FE3-8574-D4331A3432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444D3-C0BA-4587-A56C-581AB9F841BE}" type="datetime1">
              <a:rPr lang="en-US" smtClean="0"/>
              <a:t>12/5/2022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F21559-4901-4AD3-ABE7-DF02354573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F6C18E-B751-4E7B-9CD8-1BF44DAB8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6787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9B412-EBAB-4569-B3D9-6B346BF837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486900" cy="1371600"/>
          </a:xfrm>
        </p:spPr>
        <p:txBody>
          <a:bodyPr>
            <a:normAutofit/>
          </a:bodyPr>
          <a:lstStyle>
            <a:lvl1pPr algn="l">
              <a:defRPr sz="3200" cap="all" spc="3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E7C8AE-B0F4-404F-BCAD-A14C18E50D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AA9CAD-DAFB-4DE3-9C41-7FD03EA8D8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AF2CE-4F37-411C-A3EE-BBBE223265BF}" type="datetime1">
              <a:rPr lang="en-US" smtClean="0"/>
              <a:t>12/5/2022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CE3137-8136-46C5-AC2F-49E5F55E4C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1AB6EF-A0B1-4706-AE44-253A6B182D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8891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02F68-BF19-468D-B422-54B6D189FA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77407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CBF7D7-84D4-4A39-B44E-9B029EEB1F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641624"/>
            <a:ext cx="10515600" cy="1448026"/>
          </a:xfrm>
        </p:spPr>
        <p:txBody>
          <a:bodyPr/>
          <a:lstStyle>
            <a:lvl1pPr marL="0" indent="0" algn="ctr">
              <a:buNone/>
              <a:defRPr sz="2400" i="1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E29709-D243-41E8-89FA-62FA7AEB52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6083D4-708C-4BB5-B4FD-30CE9FA12FD5}" type="datetime1">
              <a:rPr lang="en-US" smtClean="0"/>
              <a:t>12/5/2022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AB99C0-DC2A-4133-A10D-D43A1E05BB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122EFD-A17E-47F5-8AC9-EFD6D813DB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5177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C668D-BFBE-4765-A294-8303931B5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071" y="566278"/>
            <a:ext cx="9512429" cy="965458"/>
          </a:xfrm>
        </p:spPr>
        <p:txBody>
          <a:bodyPr/>
          <a:lstStyle>
            <a:lvl1pPr algn="ctr">
              <a:defRPr cap="all" spc="3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B3C212-F55F-4D0D-BFA7-F00A33CAA1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09758" y="2057400"/>
            <a:ext cx="5031521" cy="41195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54BDD7-2575-4E82-887D-DCAF9EB159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65408" y="2057401"/>
            <a:ext cx="5016834" cy="41195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CAECC8-3C3A-4A5D-AB7A-1F99E5023D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239B2-65BC-4C2A-A62B-3EABFE9590E4}" type="datetime1">
              <a:rPr lang="en-US" smtClean="0"/>
              <a:t>12/5/2022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47609B-ACA4-4323-9340-C7DB166D7A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409EA3-C5C7-4AC6-956A-DB9A3B4F3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2904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0CDE0-7431-4F05-AA47-F10EB46C9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6"/>
            <a:ext cx="10276552" cy="1149350"/>
          </a:xfrm>
        </p:spPr>
        <p:txBody>
          <a:bodyPr>
            <a:normAutofit/>
          </a:bodyPr>
          <a:lstStyle>
            <a:lvl1pPr algn="ctr">
              <a:defRPr sz="3200" cap="all" spc="3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D9FFA7-D3EA-4CB8-A471-94235AD625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 i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5360D2-88E8-43C8-92D1-67AB23BBE2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5C768F6-20A1-47A1-90FE-903135EEFD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D555EC1-268F-4324-A003-3608AA0D847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C55C8E4-FCB8-4E06-9C43-0ACD949A73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E05F5A-E4A3-476F-A89E-C2B73F2431E4}" type="datetime1">
              <a:rPr lang="en-US" smtClean="0"/>
              <a:t>12/5/2022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01C005-C973-4D82-942A-334F1D431A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AFB6186-6570-4DE8-8603-70B0A51DF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9931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5ADD3-88C8-4B01-8CC6-808C0E416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2634E6A-1390-4101-B78E-7592313407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61515-4A26-4F31-9F61-5A10B1FABBFC}" type="datetime1">
              <a:rPr lang="en-US" smtClean="0"/>
              <a:t>12/5/2022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BC7B90-4C99-4653-872A-3572A02DAE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B03516-4D31-49D2-9488-33C734A7A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2199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10D8488-CF25-431B-A87A-AAF141BD0B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75DC65-7D1F-4BAB-9695-F7E734143E14}" type="datetime1">
              <a:rPr lang="en-US" smtClean="0"/>
              <a:t>12/5/2022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A2F58E5-C92D-4C64-B867-0576B1EAD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216797-ABEC-4FE0-AFDE-36107B9671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1190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68F2B0-990D-418E-9D10-2464E98669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881131-AFFD-4339-9F30-D408B5105C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7C47F4-7968-4698-8BD3-A583099FAA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12BC6F-3996-4B2B-B8F2-DD3A82CCF7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624077-BD55-4036-8E92-6558FDF3B653}" type="datetime1">
              <a:rPr lang="en-US" smtClean="0"/>
              <a:t>12/5/2022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832E66-581A-4CF2-A40A-4E24FAAC4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3B1C89-C625-4618-81A2-FB34E4DA07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870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51486F-443A-4F2D-AB1F-8B1F4C4DE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3A21213-E7FB-406A-B8CD-735AAC7AD0D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F41A03-500E-49F7-8D99-A1EAFE4D34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91523D-69E9-4EAE-A610-B3A237B758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4225F2-7107-4609-BCC2-77C63064A5E8}" type="datetime1">
              <a:rPr lang="en-US" smtClean="0"/>
              <a:t>12/5/2022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DB852F-4134-4AB5-BA87-483B1E1ADD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34C5CB-918E-4A09-8222-D36E37B63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8462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3AA0686-7BAC-45C0-BA30-0D0CBCE5CE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4869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4202DE-82CD-407D-8C68-174B0CBB57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599" y="2254103"/>
            <a:ext cx="9486901" cy="39180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54AC9D-6E1B-46D3-959F-A068A1EDBD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9800022" y="3223751"/>
            <a:ext cx="4114801" cy="4105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spc="300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fld id="{D3FE42E8-8B57-452D-A122-4DCE9AC771EF}" type="datetime1">
              <a:rPr lang="en-US" smtClean="0"/>
              <a:t>12/5/2022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FC0015-9EFB-40F8-BC00-AC2483D609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1708136" y="3223750"/>
            <a:ext cx="4114800" cy="4105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spc="300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72C732-0E3E-49E0-A72E-D4C08CB445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16340" y="6356350"/>
            <a:ext cx="8718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spc="3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fld id="{F8E28480-1C08-4458-AD97-0283E6FFD0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9941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78" r:id="rId6"/>
    <p:sldLayoutId id="2147483689" r:id="rId7"/>
    <p:sldLayoutId id="2147483688" r:id="rId8"/>
    <p:sldLayoutId id="2147483687" r:id="rId9"/>
    <p:sldLayoutId id="2147483686" r:id="rId10"/>
    <p:sldLayoutId id="214748367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SzPct val="70000"/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j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SzPct val="70000"/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SzPct val="70000"/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SzPct val="70000"/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SzPct val="70000"/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7" Type="http://schemas.openxmlformats.org/officeDocument/2006/relationships/image" Target="../media/image49.jp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jpg"/><Relationship Id="rId5" Type="http://schemas.openxmlformats.org/officeDocument/2006/relationships/image" Target="../media/image47.jpg"/><Relationship Id="rId4" Type="http://schemas.openxmlformats.org/officeDocument/2006/relationships/image" Target="../media/image46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customXml" Target="../ink/ink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ctangle 8">
            <a:extLst>
              <a:ext uri="{FF2B5EF4-FFF2-40B4-BE49-F238E27FC236}">
                <a16:creationId xmlns:a16="http://schemas.microsoft.com/office/drawing/2014/main" id="{591C9781-1BFB-4400-A1AC-1BEAE67287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10">
            <a:extLst>
              <a:ext uri="{FF2B5EF4-FFF2-40B4-BE49-F238E27FC236}">
                <a16:creationId xmlns:a16="http://schemas.microsoft.com/office/drawing/2014/main" id="{CAB32CAD-5F08-4EE4-B80D-A9E62A650F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5800" y="685800"/>
            <a:ext cx="6781800" cy="5486400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03F788-9C96-530A-CACE-6712587F46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37552" y="1371599"/>
            <a:ext cx="5020236" cy="830827"/>
          </a:xfrm>
        </p:spPr>
        <p:txBody>
          <a:bodyPr>
            <a:normAutofit fontScale="90000"/>
          </a:bodyPr>
          <a:lstStyle/>
          <a:p>
            <a:r>
              <a:rPr lang="en-US" sz="5300" dirty="0">
                <a:solidFill>
                  <a:schemeClr val="bg2"/>
                </a:solidFill>
              </a:rPr>
              <a:t>D Flip Flop</a:t>
            </a:r>
            <a:br>
              <a:rPr lang="en-US" dirty="0">
                <a:solidFill>
                  <a:schemeClr val="bg2"/>
                </a:solidFill>
              </a:rPr>
            </a:b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2780D43-DA9F-123A-A2ED-DBC332138E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42570" y="3428999"/>
            <a:ext cx="5410200" cy="2539181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90000"/>
              </a:lnSpc>
            </a:pPr>
            <a:r>
              <a:rPr lang="en-US" dirty="0">
                <a:solidFill>
                  <a:schemeClr val="bg1"/>
                </a:solidFill>
              </a:rPr>
              <a:t>Electronics II – VLSI Circuit Design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chemeClr val="bg1"/>
                </a:solidFill>
              </a:rPr>
              <a:t>(Spring 2022)</a:t>
            </a:r>
          </a:p>
          <a:p>
            <a:pPr>
              <a:lnSpc>
                <a:spcPct val="90000"/>
              </a:lnSpc>
            </a:pPr>
            <a:endParaRPr lang="en-US" dirty="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chemeClr val="bg1"/>
                </a:solidFill>
              </a:rPr>
              <a:t>Instructor: Dr. H. Hanafi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chemeClr val="bg1"/>
                </a:solidFill>
              </a:rPr>
              <a:t>Henry M. Rowan College of Engineering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chemeClr val="bg1"/>
                </a:solidFill>
              </a:rPr>
              <a:t>Department of ECE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chemeClr val="bg1"/>
                </a:solidFill>
              </a:rPr>
              <a:t>Rowan University </a:t>
            </a:r>
          </a:p>
        </p:txBody>
      </p:sp>
      <p:pic>
        <p:nvPicPr>
          <p:cNvPr id="54" name="Picture 3" descr="Close-up of flip flops by swimming pool">
            <a:extLst>
              <a:ext uri="{FF2B5EF4-FFF2-40B4-BE49-F238E27FC236}">
                <a16:creationId xmlns:a16="http://schemas.microsoft.com/office/drawing/2014/main" id="{3EFACC47-5705-1F00-9F48-A52FC23436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278" r="45561"/>
          <a:stretch/>
        </p:blipFill>
        <p:spPr>
          <a:xfrm>
            <a:off x="8153401" y="10"/>
            <a:ext cx="4038600" cy="6857990"/>
          </a:xfrm>
          <a:prstGeom prst="rect">
            <a:avLst/>
          </a:prstGeom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C2BAD18E-3DF1-7BAB-750C-AD3989DC0DC1}"/>
              </a:ext>
            </a:extLst>
          </p:cNvPr>
          <p:cNvSpPr txBox="1">
            <a:spLocks/>
          </p:cNvSpPr>
          <p:nvPr/>
        </p:nvSpPr>
        <p:spPr>
          <a:xfrm>
            <a:off x="1371600" y="2077235"/>
            <a:ext cx="5410200" cy="10088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SzPct val="70000"/>
              <a:buFont typeface="Arial" panose="020B0604020202020204" pitchFamily="34" charset="0"/>
              <a:buNone/>
              <a:defRPr sz="2400" i="1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3200" dirty="0">
                <a:solidFill>
                  <a:schemeClr val="bg1"/>
                </a:solidFill>
              </a:rPr>
              <a:t>Krutik Shah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chemeClr val="bg1"/>
                </a:solidFill>
              </a:rPr>
              <a:t>12/05/2022</a:t>
            </a:r>
          </a:p>
          <a:p>
            <a:pPr>
              <a:lnSpc>
                <a:spcPct val="90000"/>
              </a:lnSpc>
            </a:pP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92438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CA301-AAE7-1376-883E-5C553AD838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Comparison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AB2293F4-114D-359C-06C4-27F36576C0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850742"/>
              </p:ext>
            </p:extLst>
          </p:nvPr>
        </p:nvGraphicFramePr>
        <p:xfrm>
          <a:off x="1158363" y="2687320"/>
          <a:ext cx="9875273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9843">
                  <a:extLst>
                    <a:ext uri="{9D8B030D-6E8A-4147-A177-3AD203B41FA5}">
                      <a16:colId xmlns:a16="http://schemas.microsoft.com/office/drawing/2014/main" val="1938084943"/>
                    </a:ext>
                  </a:extLst>
                </a:gridCol>
                <a:gridCol w="4669136">
                  <a:extLst>
                    <a:ext uri="{9D8B030D-6E8A-4147-A177-3AD203B41FA5}">
                      <a16:colId xmlns:a16="http://schemas.microsoft.com/office/drawing/2014/main" val="2360708823"/>
                    </a:ext>
                  </a:extLst>
                </a:gridCol>
                <a:gridCol w="2080069">
                  <a:extLst>
                    <a:ext uri="{9D8B030D-6E8A-4147-A177-3AD203B41FA5}">
                      <a16:colId xmlns:a16="http://schemas.microsoft.com/office/drawing/2014/main" val="2283432100"/>
                    </a:ext>
                  </a:extLst>
                </a:gridCol>
                <a:gridCol w="1956225">
                  <a:extLst>
                    <a:ext uri="{9D8B030D-6E8A-4147-A177-3AD203B41FA5}">
                      <a16:colId xmlns:a16="http://schemas.microsoft.com/office/drawing/2014/main" val="8769337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Design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Worst Path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Delay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Delay (ns)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77087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+mn-lt"/>
                        </a:rPr>
                        <a:t>INV-INV-NAND2-NAND3-NAND2-NAND2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30.50933188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1.8305599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1200570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INV-INV-NOR2-NOR3-NOR2-NOR2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35.86501088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2.1519007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644598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INV-INV-NOR2-NOR3-NAND2-NAND2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33.94488091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2.0366929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728403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594491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F11BA8-3AF4-C4D6-58A9-00661584F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Cadence Size Optimization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BF43F32-77FA-2BAF-94EB-B6DDF57AC3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2276772"/>
              </p:ext>
            </p:extLst>
          </p:nvPr>
        </p:nvGraphicFramePr>
        <p:xfrm>
          <a:off x="383458" y="2303874"/>
          <a:ext cx="11179277" cy="2496727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91613">
                  <a:extLst>
                    <a:ext uri="{9D8B030D-6E8A-4147-A177-3AD203B41FA5}">
                      <a16:colId xmlns:a16="http://schemas.microsoft.com/office/drawing/2014/main" val="3050541410"/>
                    </a:ext>
                  </a:extLst>
                </a:gridCol>
                <a:gridCol w="973394">
                  <a:extLst>
                    <a:ext uri="{9D8B030D-6E8A-4147-A177-3AD203B41FA5}">
                      <a16:colId xmlns:a16="http://schemas.microsoft.com/office/drawing/2014/main" val="2693265472"/>
                    </a:ext>
                  </a:extLst>
                </a:gridCol>
                <a:gridCol w="1012722">
                  <a:extLst>
                    <a:ext uri="{9D8B030D-6E8A-4147-A177-3AD203B41FA5}">
                      <a16:colId xmlns:a16="http://schemas.microsoft.com/office/drawing/2014/main" val="770972333"/>
                    </a:ext>
                  </a:extLst>
                </a:gridCol>
                <a:gridCol w="855407">
                  <a:extLst>
                    <a:ext uri="{9D8B030D-6E8A-4147-A177-3AD203B41FA5}">
                      <a16:colId xmlns:a16="http://schemas.microsoft.com/office/drawing/2014/main" val="2904859591"/>
                    </a:ext>
                  </a:extLst>
                </a:gridCol>
                <a:gridCol w="931984">
                  <a:extLst>
                    <a:ext uri="{9D8B030D-6E8A-4147-A177-3AD203B41FA5}">
                      <a16:colId xmlns:a16="http://schemas.microsoft.com/office/drawing/2014/main" val="1959627197"/>
                    </a:ext>
                  </a:extLst>
                </a:gridCol>
                <a:gridCol w="1142622">
                  <a:extLst>
                    <a:ext uri="{9D8B030D-6E8A-4147-A177-3AD203B41FA5}">
                      <a16:colId xmlns:a16="http://schemas.microsoft.com/office/drawing/2014/main" val="2372886657"/>
                    </a:ext>
                  </a:extLst>
                </a:gridCol>
                <a:gridCol w="1170039">
                  <a:extLst>
                    <a:ext uri="{9D8B030D-6E8A-4147-A177-3AD203B41FA5}">
                      <a16:colId xmlns:a16="http://schemas.microsoft.com/office/drawing/2014/main" val="1762330932"/>
                    </a:ext>
                  </a:extLst>
                </a:gridCol>
                <a:gridCol w="1406013">
                  <a:extLst>
                    <a:ext uri="{9D8B030D-6E8A-4147-A177-3AD203B41FA5}">
                      <a16:colId xmlns:a16="http://schemas.microsoft.com/office/drawing/2014/main" val="3268457754"/>
                    </a:ext>
                  </a:extLst>
                </a:gridCol>
                <a:gridCol w="1553496">
                  <a:extLst>
                    <a:ext uri="{9D8B030D-6E8A-4147-A177-3AD203B41FA5}">
                      <a16:colId xmlns:a16="http://schemas.microsoft.com/office/drawing/2014/main" val="130579430"/>
                    </a:ext>
                  </a:extLst>
                </a:gridCol>
                <a:gridCol w="479655">
                  <a:extLst>
                    <a:ext uri="{9D8B030D-6E8A-4147-A177-3AD203B41FA5}">
                      <a16:colId xmlns:a16="http://schemas.microsoft.com/office/drawing/2014/main" val="4061365980"/>
                    </a:ext>
                  </a:extLst>
                </a:gridCol>
                <a:gridCol w="1162332">
                  <a:extLst>
                    <a:ext uri="{9D8B030D-6E8A-4147-A177-3AD203B41FA5}">
                      <a16:colId xmlns:a16="http://schemas.microsoft.com/office/drawing/2014/main" val="3610693839"/>
                    </a:ext>
                  </a:extLst>
                </a:gridCol>
              </a:tblGrid>
              <a:tr h="45121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Stage</a:t>
                      </a:r>
                      <a:endParaRPr lang="en-US" sz="14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12" marR="8312" marT="8312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Gate</a:t>
                      </a:r>
                      <a:endParaRPr lang="en-US" sz="14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12" marR="8312" marT="8312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Input Cap</a:t>
                      </a:r>
                      <a:endParaRPr lang="en-US" sz="14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12" marR="8312" marT="8312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Unit Cap</a:t>
                      </a:r>
                      <a:endParaRPr lang="en-US" sz="14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12" marR="8312" marT="8312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Gate Ratio</a:t>
                      </a:r>
                      <a:endParaRPr lang="en-US" sz="14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12" marR="8312" marT="8312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PMOS Width</a:t>
                      </a:r>
                      <a:endParaRPr lang="en-US" sz="14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12" marR="8312" marT="8312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NMOS Width</a:t>
                      </a:r>
                      <a:endParaRPr lang="en-US" sz="14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12" marR="8312" marT="8312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PMOS Width</a:t>
                      </a:r>
                    </a:p>
                    <a:p>
                      <a:pPr algn="ctr" fontAlgn="b"/>
                      <a:r>
                        <a:rPr lang="en-US" sz="14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(After Folding)</a:t>
                      </a:r>
                      <a:endParaRPr lang="en-US" sz="14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12" marR="8312" marT="8312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NMOS Width</a:t>
                      </a:r>
                    </a:p>
                    <a:p>
                      <a:pPr algn="ctr" fontAlgn="b"/>
                      <a:r>
                        <a:rPr lang="en-US" sz="14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(After Folding)</a:t>
                      </a:r>
                      <a:endParaRPr lang="en-US" sz="14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12" marR="8312" marT="8312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Fold?</a:t>
                      </a:r>
                      <a:endParaRPr lang="en-US" sz="14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12" marR="8312" marT="8312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Load capacitance (</a:t>
                      </a:r>
                      <a:r>
                        <a:rPr lang="en-US" sz="1400" b="0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fF</a:t>
                      </a:r>
                      <a:r>
                        <a:rPr lang="en-US" sz="14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)</a:t>
                      </a:r>
                      <a:endParaRPr lang="en-US" sz="14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12" marR="8312" marT="8312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5868883"/>
                  </a:ext>
                </a:extLst>
              </a:tr>
              <a:tr h="45121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Z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12" marR="8312" marT="8312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2NAND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12" marR="8312" marT="831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31.27896594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12" marR="8312" marT="831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12" marR="8312" marT="831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7.8197415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12" marR="8312" marT="831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23.45922445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12" marR="8312" marT="831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23.45922445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12" marR="8312" marT="831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11.72961223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12" marR="8312" marT="831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11.72961223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12" marR="8312" marT="831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Yes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12" marR="8312" marT="831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90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12" marR="8312" marT="8312" marB="0" anchor="b"/>
                </a:tc>
                <a:extLst>
                  <a:ext uri="{0D108BD9-81ED-4DB2-BD59-A6C34878D82A}">
                    <a16:rowId xmlns:a16="http://schemas.microsoft.com/office/drawing/2014/main" val="279643005"/>
                  </a:ext>
                </a:extLst>
              </a:tr>
              <a:tr h="45121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Y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12" marR="8312" marT="8312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2NAND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12" marR="8312" marT="831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12.82625817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12" marR="8312" marT="831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12" marR="8312" marT="831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3.2065645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12" marR="8312" marT="831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9.619693629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12" marR="8312" marT="831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9.619693629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12" marR="8312" marT="831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9.619693629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12" marR="8312" marT="831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9.619693629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12" marR="8312" marT="831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No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12" marR="8312" marT="831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62.55793188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12" marR="8312" marT="8312" marB="0" anchor="b"/>
                </a:tc>
                <a:extLst>
                  <a:ext uri="{0D108BD9-81ED-4DB2-BD59-A6C34878D82A}">
                    <a16:rowId xmlns:a16="http://schemas.microsoft.com/office/drawing/2014/main" val="1986769162"/>
                  </a:ext>
                </a:extLst>
              </a:tr>
              <a:tr h="23062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X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12" marR="8312" marT="8312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3NAND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12" marR="8312" marT="831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13.48807501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12" marR="8312" marT="831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12" marR="8312" marT="831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2.697615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12" marR="8312" marT="831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8.092845004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12" marR="8312" marT="831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12.13926751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12" marR="8312" marT="831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8.092845004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12" marR="8312" marT="831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12.13926751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12" marR="8312" marT="831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Yes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12" marR="8312" marT="831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25.65251634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12" marR="8312" marT="8312" marB="0" anchor="b"/>
                </a:tc>
                <a:extLst>
                  <a:ext uri="{0D108BD9-81ED-4DB2-BD59-A6C34878D82A}">
                    <a16:rowId xmlns:a16="http://schemas.microsoft.com/office/drawing/2014/main" val="1323678285"/>
                  </a:ext>
                </a:extLst>
              </a:tr>
              <a:tr h="45121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W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12" marR="8312" marT="8312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2NAND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12" marR="8312" marT="831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5.530922365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12" marR="8312" marT="831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12" marR="8312" marT="831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1.3827306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12" marR="8312" marT="831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4.148191774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12" marR="8312" marT="831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4.148191774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12" marR="8312" marT="831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4.148191774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12" marR="8312" marT="831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4.148191774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12" marR="8312" marT="831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No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12" marR="8312" marT="831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26.97615001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12" marR="8312" marT="8312" marB="0" anchor="b"/>
                </a:tc>
                <a:extLst>
                  <a:ext uri="{0D108BD9-81ED-4DB2-BD59-A6C34878D82A}">
                    <a16:rowId xmlns:a16="http://schemas.microsoft.com/office/drawing/2014/main" val="3958042006"/>
                  </a:ext>
                </a:extLst>
              </a:tr>
              <a:tr h="23062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V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12" marR="8312" marT="8312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INV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12" marR="8312" marT="831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12" marR="8312" marT="831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12" marR="8312" marT="831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12" marR="8312" marT="831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12" marR="8312" marT="831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1.5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12" marR="8312" marT="831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12" marR="8312" marT="831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1.5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12" marR="8312" marT="831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No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12" marR="8312" marT="831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11.06184473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12" marR="8312" marT="8312" marB="0" anchor="b"/>
                </a:tc>
                <a:extLst>
                  <a:ext uri="{0D108BD9-81ED-4DB2-BD59-A6C34878D82A}">
                    <a16:rowId xmlns:a16="http://schemas.microsoft.com/office/drawing/2014/main" val="296424945"/>
                  </a:ext>
                </a:extLst>
              </a:tr>
              <a:tr h="23062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U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12" marR="8312" marT="8312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INV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12" marR="8312" marT="831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3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12" marR="8312" marT="831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12" marR="8312" marT="831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12" marR="8312" marT="831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12" marR="8312" marT="831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1.5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12" marR="8312" marT="831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12" marR="8312" marT="831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1.5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12" marR="8312" marT="831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No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12" marR="8312" marT="831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6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12" marR="8312" marT="8312" marB="0" anchor="b"/>
                </a:tc>
                <a:extLst>
                  <a:ext uri="{0D108BD9-81ED-4DB2-BD59-A6C34878D82A}">
                    <a16:rowId xmlns:a16="http://schemas.microsoft.com/office/drawing/2014/main" val="1577026887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08E42113-FD25-9D04-B795-5505A6A824B5}"/>
              </a:ext>
            </a:extLst>
          </p:cNvPr>
          <p:cNvSpPr txBox="1"/>
          <p:nvPr/>
        </p:nvSpPr>
        <p:spPr>
          <a:xfrm>
            <a:off x="5638800" y="2974258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3AC943E-AAD4-1609-8830-1D50E6317A05}"/>
                  </a:ext>
                </a:extLst>
              </p:cNvPr>
              <p:cNvSpPr txBox="1"/>
              <p:nvPr/>
            </p:nvSpPr>
            <p:spPr>
              <a:xfrm>
                <a:off x="383458" y="4994787"/>
                <a:ext cx="5358581" cy="16349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Input Capacitances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∗ 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acc>
                          <m:accPr>
                            <m:chr m:val="̂"/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den>
                    </m:f>
                  </m:oMath>
                </a14:m>
                <a:r>
                  <a:rPr lang="en-US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∗ 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acc>
                          <m:accPr>
                            <m:chr m:val="̂"/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(when branching)</a:t>
                </a:r>
              </a:p>
              <a:p>
                <a:endParaRPr lang="en-US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Size/Gate Ratio			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𝑢𝑛𝑖𝑡</m:t>
                            </m:r>
                          </m:sub>
                        </m:sSub>
                      </m:den>
                    </m:f>
                  </m:oMath>
                </a14:m>
                <a:endParaRPr lang="en-US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3AC943E-AAD4-1609-8830-1D50E6317A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458" y="4994787"/>
                <a:ext cx="5358581" cy="1634935"/>
              </a:xfrm>
              <a:prstGeom prst="rect">
                <a:avLst/>
              </a:prstGeom>
              <a:blipFill>
                <a:blip r:embed="rId2"/>
                <a:stretch>
                  <a:fillRect l="-6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BA518E9-9FAE-41B9-5FEF-7E721E71176D}"/>
                  </a:ext>
                </a:extLst>
              </p:cNvPr>
              <p:cNvSpPr txBox="1"/>
              <p:nvPr/>
            </p:nvSpPr>
            <p:spPr>
              <a:xfrm>
                <a:off x="6931742" y="4994786"/>
                <a:ext cx="4630993" cy="16194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New PMOS Width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=1.5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𝑢𝑛𝑖𝑡</m:t>
                        </m:r>
                      </m:sub>
                    </m:sSub>
                  </m:oMath>
                </a14:m>
                <a:endParaRPr lang="en-US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New NMOS Width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=1.5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𝑢𝑛𝑖𝑡</m:t>
                        </m:r>
                      </m:sub>
                    </m:sSub>
                  </m:oMath>
                </a14:m>
                <a:endParaRPr lang="en-US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BA518E9-9FAE-41B9-5FEF-7E721E7117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1742" y="4994786"/>
                <a:ext cx="4630993" cy="1619418"/>
              </a:xfrm>
              <a:prstGeom prst="rect">
                <a:avLst/>
              </a:prstGeom>
              <a:blipFill>
                <a:blip r:embed="rId3"/>
                <a:stretch>
                  <a:fillRect l="-658" t="-15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B6FBAE3-FE9E-98C3-4861-5E3C163AE17A}"/>
                  </a:ext>
                </a:extLst>
              </p:cNvPr>
              <p:cNvSpPr txBox="1"/>
              <p:nvPr/>
            </p:nvSpPr>
            <p:spPr>
              <a:xfrm>
                <a:off x="6164826" y="6525091"/>
                <a:ext cx="6027174" cy="3243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𝑢𝑛𝑖𝑡</m:t>
                        </m:r>
                      </m:sub>
                    </m:sSub>
                    <m:r>
                      <a:rPr lang="en-US" sz="1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and</m:t>
                    </m:r>
                    <m:r>
                      <a:rPr lang="en-US" sz="1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𝑢𝑛𝑖𝑡</m:t>
                        </m:r>
                      </m:sub>
                    </m:sSub>
                  </m:oMath>
                </a14:m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refers to standard unit size of NMOS, PMOS, respectively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B6FBAE3-FE9E-98C3-4861-5E3C163AE1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4826" y="6525091"/>
                <a:ext cx="6027174" cy="324384"/>
              </a:xfrm>
              <a:prstGeom prst="rect">
                <a:avLst/>
              </a:prstGeom>
              <a:blipFill>
                <a:blip r:embed="rId4"/>
                <a:stretch>
                  <a:fillRect t="-3704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172584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3">
            <a:extLst>
              <a:ext uri="{FF2B5EF4-FFF2-40B4-BE49-F238E27FC236}">
                <a16:creationId xmlns:a16="http://schemas.microsoft.com/office/drawing/2014/main" id="{F9FA54BD-E042-4C0D-9BF6-069D35072B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5">
            <a:extLst>
              <a:ext uri="{FF2B5EF4-FFF2-40B4-BE49-F238E27FC236}">
                <a16:creationId xmlns:a16="http://schemas.microsoft.com/office/drawing/2014/main" id="{0D0E3178-4966-4EEF-829B-5D1BAC92B2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797DB3B5-3773-4BC5-84D0-A26AB1DBBF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2163" y="685800"/>
            <a:ext cx="10830681" cy="5486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0E7379-4BD5-B830-CC0B-5EE5F0E607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97453" y="5143923"/>
            <a:ext cx="8515643" cy="620452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2800" i="1" dirty="0">
                <a:ea typeface="+mn-ea"/>
                <a:cs typeface="+mn-cs"/>
              </a:rPr>
              <a:t>Inverters (stages U &amp; V)</a:t>
            </a:r>
            <a:br>
              <a:rPr lang="en-US" sz="2800" i="1" dirty="0">
                <a:ea typeface="+mn-ea"/>
                <a:cs typeface="+mn-cs"/>
              </a:rPr>
            </a:br>
            <a:endParaRPr lang="en-US" sz="2800" kern="1200" cap="all" spc="300" baseline="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E9C59A-AF9A-4D7F-ED86-BF1F1C9677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977" y="5457190"/>
            <a:ext cx="7332785" cy="627184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i="1" kern="1200" dirty="0">
                <a:solidFill>
                  <a:schemeClr val="tx2"/>
                </a:solidFill>
                <a:latin typeface="+mj-lt"/>
                <a:ea typeface="+mn-ea"/>
                <a:cs typeface="+mn-cs"/>
              </a:rPr>
              <a:t>Standard Cell Library: Schematics</a:t>
            </a:r>
          </a:p>
        </p:txBody>
      </p:sp>
      <p:pic>
        <p:nvPicPr>
          <p:cNvPr id="5" name="Picture 4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86B9F5A8-C304-A97A-4621-F4161D2A1A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163" y="685799"/>
            <a:ext cx="2743843" cy="3784614"/>
          </a:xfrm>
          <a:prstGeom prst="rect">
            <a:avLst/>
          </a:prstGeom>
        </p:spPr>
      </p:pic>
      <p:pic>
        <p:nvPicPr>
          <p:cNvPr id="9" name="Picture 8" descr="A picture containing appliance, kitchen appliance, microwave&#10;&#10;Description automatically generated">
            <a:extLst>
              <a:ext uri="{FF2B5EF4-FFF2-40B4-BE49-F238E27FC236}">
                <a16:creationId xmlns:a16="http://schemas.microsoft.com/office/drawing/2014/main" id="{6801E32E-2581-76F3-A60A-70DC096BDE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9103" y="673510"/>
            <a:ext cx="7963741" cy="3784613"/>
          </a:xfrm>
          <a:prstGeom prst="rect">
            <a:avLst/>
          </a:prstGeom>
        </p:spPr>
      </p:pic>
      <p:pic>
        <p:nvPicPr>
          <p:cNvPr id="7" name="Picture 6" descr="A picture containing shape&#10;&#10;Description automatically generated">
            <a:extLst>
              <a:ext uri="{FF2B5EF4-FFF2-40B4-BE49-F238E27FC236}">
                <a16:creationId xmlns:a16="http://schemas.microsoft.com/office/drawing/2014/main" id="{D36F5405-705D-A7B1-E5BB-AC545DF361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1433" y="5013265"/>
            <a:ext cx="2911411" cy="1150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139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3">
            <a:extLst>
              <a:ext uri="{FF2B5EF4-FFF2-40B4-BE49-F238E27FC236}">
                <a16:creationId xmlns:a16="http://schemas.microsoft.com/office/drawing/2014/main" id="{F9FA54BD-E042-4C0D-9BF6-069D35072B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5">
            <a:extLst>
              <a:ext uri="{FF2B5EF4-FFF2-40B4-BE49-F238E27FC236}">
                <a16:creationId xmlns:a16="http://schemas.microsoft.com/office/drawing/2014/main" id="{0D0E3178-4966-4EEF-829B-5D1BAC92B2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797DB3B5-3773-4BC5-84D0-A26AB1DBBF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2163" y="685800"/>
            <a:ext cx="10830681" cy="5486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0E7379-4BD5-B830-CC0B-5EE5F0E607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34798" y="5012077"/>
            <a:ext cx="8515643" cy="620452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2800" i="1" dirty="0">
                <a:ea typeface="+mn-ea"/>
                <a:cs typeface="+mn-cs"/>
              </a:rPr>
              <a:t>2-Input NAND (stage W)</a:t>
            </a:r>
            <a:br>
              <a:rPr lang="en-US" sz="2800" i="1" dirty="0">
                <a:ea typeface="+mn-ea"/>
                <a:cs typeface="+mn-cs"/>
              </a:rPr>
            </a:br>
            <a:endParaRPr lang="en-US" sz="2800" kern="1200" cap="all" spc="300" baseline="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E9C59A-AF9A-4D7F-ED86-BF1F1C9677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632" y="5325344"/>
            <a:ext cx="7332785" cy="627184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i="1" kern="1200" dirty="0">
                <a:solidFill>
                  <a:schemeClr val="tx2"/>
                </a:solidFill>
                <a:latin typeface="+mj-lt"/>
                <a:ea typeface="+mn-ea"/>
                <a:cs typeface="+mn-cs"/>
              </a:rPr>
              <a:t>Standard Cell Library: Schematics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B9F5A8-C304-A97A-4621-F4161D2A1A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2163" y="685800"/>
            <a:ext cx="2944401" cy="364047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801E32E-2581-76F3-A60A-70DC096BDE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03425" y="685799"/>
            <a:ext cx="7819419" cy="364047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36F5405-705D-A7B1-E5BB-AC545DF361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88426" y="5013265"/>
            <a:ext cx="2911411" cy="1142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4719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3">
            <a:extLst>
              <a:ext uri="{FF2B5EF4-FFF2-40B4-BE49-F238E27FC236}">
                <a16:creationId xmlns:a16="http://schemas.microsoft.com/office/drawing/2014/main" id="{F9FA54BD-E042-4C0D-9BF6-069D35072B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5">
            <a:extLst>
              <a:ext uri="{FF2B5EF4-FFF2-40B4-BE49-F238E27FC236}">
                <a16:creationId xmlns:a16="http://schemas.microsoft.com/office/drawing/2014/main" id="{0D0E3178-4966-4EEF-829B-5D1BAC92B2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797DB3B5-3773-4BC5-84D0-A26AB1DBBF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2163" y="685800"/>
            <a:ext cx="10830681" cy="5486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0E7379-4BD5-B830-CC0B-5EE5F0E607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34798" y="5012077"/>
            <a:ext cx="8515643" cy="620452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2800" i="1" dirty="0">
                <a:ea typeface="+mn-ea"/>
                <a:cs typeface="+mn-cs"/>
              </a:rPr>
              <a:t>3-Input NAND (stage X)</a:t>
            </a:r>
            <a:br>
              <a:rPr lang="en-US" sz="2800" i="1" dirty="0">
                <a:ea typeface="+mn-ea"/>
                <a:cs typeface="+mn-cs"/>
              </a:rPr>
            </a:br>
            <a:endParaRPr lang="en-US" sz="2800" kern="1200" cap="all" spc="300" baseline="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E9C59A-AF9A-4D7F-ED86-BF1F1C9677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632" y="5325344"/>
            <a:ext cx="7332785" cy="627184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i="1" kern="1200" dirty="0">
                <a:solidFill>
                  <a:schemeClr val="tx2"/>
                </a:solidFill>
                <a:latin typeface="+mj-lt"/>
                <a:ea typeface="+mn-ea"/>
                <a:cs typeface="+mn-cs"/>
              </a:rPr>
              <a:t>Standard Cell Library: Schematics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801E32E-2581-76F3-A60A-70DC096BDE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67536" y="685798"/>
            <a:ext cx="7355308" cy="32558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36F5405-705D-A7B1-E5BB-AC545DF361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88426" y="5146627"/>
            <a:ext cx="2911411" cy="98461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6B9F5A8-C304-A97A-4621-F4161D2A1A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2164" y="685799"/>
            <a:ext cx="4040854" cy="3953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5620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3">
            <a:extLst>
              <a:ext uri="{FF2B5EF4-FFF2-40B4-BE49-F238E27FC236}">
                <a16:creationId xmlns:a16="http://schemas.microsoft.com/office/drawing/2014/main" id="{F9FA54BD-E042-4C0D-9BF6-069D35072B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5">
            <a:extLst>
              <a:ext uri="{FF2B5EF4-FFF2-40B4-BE49-F238E27FC236}">
                <a16:creationId xmlns:a16="http://schemas.microsoft.com/office/drawing/2014/main" id="{0D0E3178-4966-4EEF-829B-5D1BAC92B2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797DB3B5-3773-4BC5-84D0-A26AB1DBBF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2163" y="685800"/>
            <a:ext cx="10830681" cy="5486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0E7379-4BD5-B830-CC0B-5EE5F0E607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34798" y="5012077"/>
            <a:ext cx="8515643" cy="620452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2800" i="1" dirty="0">
                <a:ea typeface="+mn-ea"/>
                <a:cs typeface="+mn-cs"/>
              </a:rPr>
              <a:t>2-Input NAND (stage Y)</a:t>
            </a:r>
            <a:br>
              <a:rPr lang="en-US" sz="2800" i="1" dirty="0">
                <a:ea typeface="+mn-ea"/>
                <a:cs typeface="+mn-cs"/>
              </a:rPr>
            </a:br>
            <a:endParaRPr lang="en-US" sz="2800" kern="1200" cap="all" spc="300" baseline="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E9C59A-AF9A-4D7F-ED86-BF1F1C9677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632" y="5325344"/>
            <a:ext cx="7332785" cy="627184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i="1" kern="1200" dirty="0">
                <a:solidFill>
                  <a:schemeClr val="tx2"/>
                </a:solidFill>
                <a:latin typeface="+mj-lt"/>
                <a:ea typeface="+mn-ea"/>
                <a:cs typeface="+mn-cs"/>
              </a:rPr>
              <a:t>Standard Cell Library: Schematics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B9F5A8-C304-A97A-4621-F4161D2A1A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9156" y="685800"/>
            <a:ext cx="2855466" cy="37340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801E32E-2581-76F3-A60A-70DC096BDE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02389" y="685798"/>
            <a:ext cx="8020455" cy="37340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36F5405-705D-A7B1-E5BB-AC545DF361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88426" y="5012077"/>
            <a:ext cx="2911411" cy="1102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9861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3">
            <a:extLst>
              <a:ext uri="{FF2B5EF4-FFF2-40B4-BE49-F238E27FC236}">
                <a16:creationId xmlns:a16="http://schemas.microsoft.com/office/drawing/2014/main" id="{F9FA54BD-E042-4C0D-9BF6-069D35072B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5">
            <a:extLst>
              <a:ext uri="{FF2B5EF4-FFF2-40B4-BE49-F238E27FC236}">
                <a16:creationId xmlns:a16="http://schemas.microsoft.com/office/drawing/2014/main" id="{0D0E3178-4966-4EEF-829B-5D1BAC92B2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797DB3B5-3773-4BC5-84D0-A26AB1DBBF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2163" y="685800"/>
            <a:ext cx="10830681" cy="5486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0E7379-4BD5-B830-CC0B-5EE5F0E607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34798" y="5012077"/>
            <a:ext cx="8515643" cy="620452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2800" i="1" dirty="0">
                <a:ea typeface="+mn-ea"/>
                <a:cs typeface="+mn-cs"/>
              </a:rPr>
              <a:t>2-Input NAND (stage Z)</a:t>
            </a:r>
            <a:br>
              <a:rPr lang="en-US" sz="2800" i="1" dirty="0">
                <a:ea typeface="+mn-ea"/>
                <a:cs typeface="+mn-cs"/>
              </a:rPr>
            </a:br>
            <a:endParaRPr lang="en-US" sz="2800" kern="1200" cap="all" spc="300" baseline="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E9C59A-AF9A-4D7F-ED86-BF1F1C9677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632" y="5325344"/>
            <a:ext cx="7332785" cy="627184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i="1" kern="1200" dirty="0">
                <a:solidFill>
                  <a:schemeClr val="tx2"/>
                </a:solidFill>
                <a:latin typeface="+mj-lt"/>
                <a:ea typeface="+mn-ea"/>
                <a:cs typeface="+mn-cs"/>
              </a:rPr>
              <a:t>Standard Cell Library: Schematics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801E32E-2581-76F3-A60A-70DC096BDE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09160" y="685798"/>
            <a:ext cx="6713684" cy="29718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36F5405-705D-A7B1-E5BB-AC545DF361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73008" y="5060691"/>
            <a:ext cx="2426829" cy="10705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6B9F5A8-C304-A97A-4621-F4161D2A1A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2162" y="685797"/>
            <a:ext cx="4636633" cy="3941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5243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721AE-55C3-C1BF-9302-1849AD83B5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3394" y="685800"/>
            <a:ext cx="10235380" cy="1371600"/>
          </a:xfrm>
        </p:spPr>
        <p:txBody>
          <a:bodyPr/>
          <a:lstStyle/>
          <a:p>
            <a:r>
              <a:rPr lang="en-US"/>
              <a:t>Standard Cell Library: Full sChematic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4DB31B-6336-AFBE-74F8-E4EE2F69C3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916" y="2999303"/>
            <a:ext cx="12192000" cy="3858697"/>
          </a:xfrm>
          <a:prstGeom prst="rect">
            <a:avLst/>
          </a:prstGeom>
        </p:spPr>
      </p:pic>
      <p:pic>
        <p:nvPicPr>
          <p:cNvPr id="7" name="Picture 6" descr="Diagram, schematic&#10;&#10;Description automatically generated">
            <a:extLst>
              <a:ext uri="{FF2B5EF4-FFF2-40B4-BE49-F238E27FC236}">
                <a16:creationId xmlns:a16="http://schemas.microsoft.com/office/drawing/2014/main" id="{C5A27337-1889-F20C-4267-E14CA28E88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55" y="232134"/>
            <a:ext cx="3489530" cy="2544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082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721AE-55C3-C1BF-9302-1849AD83B5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8310" y="109448"/>
            <a:ext cx="10235380" cy="1371600"/>
          </a:xfrm>
        </p:spPr>
        <p:txBody>
          <a:bodyPr/>
          <a:lstStyle/>
          <a:p>
            <a:pPr algn="ctr"/>
            <a:r>
              <a:rPr lang="en-US" dirty="0"/>
              <a:t>Standard Cell Library: Full </a:t>
            </a:r>
            <a:r>
              <a:rPr lang="en-US" dirty="0" err="1"/>
              <a:t>sChematic</a:t>
            </a:r>
            <a:r>
              <a:rPr lang="en-US" dirty="0"/>
              <a:t> Simulation</a:t>
            </a:r>
          </a:p>
        </p:txBody>
      </p:sp>
      <p:pic>
        <p:nvPicPr>
          <p:cNvPr id="4" name="Picture 3" descr="A picture containing text, purple&#10;&#10;Description automatically generated">
            <a:extLst>
              <a:ext uri="{FF2B5EF4-FFF2-40B4-BE49-F238E27FC236}">
                <a16:creationId xmlns:a16="http://schemas.microsoft.com/office/drawing/2014/main" id="{716DA3CB-8C9B-D8F4-064C-B705E5AD84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81048"/>
            <a:ext cx="12192000" cy="5376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4541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4D7729-7D2B-537D-2FE9-1ED42A7DB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2550" y="361335"/>
            <a:ext cx="9486900" cy="1371600"/>
          </a:xfrm>
        </p:spPr>
        <p:txBody>
          <a:bodyPr/>
          <a:lstStyle/>
          <a:p>
            <a:r>
              <a:rPr lang="en-US" dirty="0"/>
              <a:t>Schematic Simulation Results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0525F44-7947-DB12-39DD-1857D60E5C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3749534"/>
              </p:ext>
            </p:extLst>
          </p:nvPr>
        </p:nvGraphicFramePr>
        <p:xfrm>
          <a:off x="2430153" y="1975320"/>
          <a:ext cx="7331693" cy="278350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853586">
                  <a:extLst>
                    <a:ext uri="{9D8B030D-6E8A-4147-A177-3AD203B41FA5}">
                      <a16:colId xmlns:a16="http://schemas.microsoft.com/office/drawing/2014/main" val="3919796802"/>
                    </a:ext>
                  </a:extLst>
                </a:gridCol>
                <a:gridCol w="855642">
                  <a:extLst>
                    <a:ext uri="{9D8B030D-6E8A-4147-A177-3AD203B41FA5}">
                      <a16:colId xmlns:a16="http://schemas.microsoft.com/office/drawing/2014/main" val="2554402672"/>
                    </a:ext>
                  </a:extLst>
                </a:gridCol>
                <a:gridCol w="1223252">
                  <a:extLst>
                    <a:ext uri="{9D8B030D-6E8A-4147-A177-3AD203B41FA5}">
                      <a16:colId xmlns:a16="http://schemas.microsoft.com/office/drawing/2014/main" val="2518169514"/>
                    </a:ext>
                  </a:extLst>
                </a:gridCol>
                <a:gridCol w="1333135">
                  <a:extLst>
                    <a:ext uri="{9D8B030D-6E8A-4147-A177-3AD203B41FA5}">
                      <a16:colId xmlns:a16="http://schemas.microsoft.com/office/drawing/2014/main" val="3972753138"/>
                    </a:ext>
                  </a:extLst>
                </a:gridCol>
                <a:gridCol w="894735">
                  <a:extLst>
                    <a:ext uri="{9D8B030D-6E8A-4147-A177-3AD203B41FA5}">
                      <a16:colId xmlns:a16="http://schemas.microsoft.com/office/drawing/2014/main" val="495561"/>
                    </a:ext>
                  </a:extLst>
                </a:gridCol>
                <a:gridCol w="936692">
                  <a:extLst>
                    <a:ext uri="{9D8B030D-6E8A-4147-A177-3AD203B41FA5}">
                      <a16:colId xmlns:a16="http://schemas.microsoft.com/office/drawing/2014/main" val="3689671305"/>
                    </a:ext>
                  </a:extLst>
                </a:gridCol>
                <a:gridCol w="1234651">
                  <a:extLst>
                    <a:ext uri="{9D8B030D-6E8A-4147-A177-3AD203B41FA5}">
                      <a16:colId xmlns:a16="http://schemas.microsoft.com/office/drawing/2014/main" val="1004513301"/>
                    </a:ext>
                  </a:extLst>
                </a:gridCol>
              </a:tblGrid>
              <a:tr h="54557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Stage</a:t>
                      </a:r>
                      <a:endParaRPr lang="en-US" sz="16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Gate</a:t>
                      </a:r>
                      <a:endParaRPr lang="en-US" sz="16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Fall Time (</a:t>
                      </a:r>
                      <a:r>
                        <a:rPr lang="en-US" sz="1600" u="none" strike="noStrike" dirty="0" err="1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ps</a:t>
                      </a:r>
                      <a:r>
                        <a:rPr lang="en-US" sz="160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)</a:t>
                      </a:r>
                      <a:endParaRPr lang="en-US" sz="16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Rise Time (</a:t>
                      </a:r>
                      <a:r>
                        <a:rPr lang="en-US" sz="1600" u="none" strike="noStrike" dirty="0" err="1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ps</a:t>
                      </a:r>
                      <a:r>
                        <a:rPr lang="en-US" sz="160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)</a:t>
                      </a:r>
                      <a:endParaRPr lang="en-US" sz="16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PDF (</a:t>
                      </a:r>
                      <a:r>
                        <a:rPr lang="en-US" sz="1600" u="none" strike="noStrike" dirty="0" err="1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ps</a:t>
                      </a:r>
                      <a:r>
                        <a:rPr lang="en-US" sz="160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)</a:t>
                      </a:r>
                      <a:endParaRPr lang="en-US" sz="16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PDR (</a:t>
                      </a:r>
                      <a:r>
                        <a:rPr lang="en-US" sz="1600" u="none" strike="noStrike" dirty="0" err="1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ps</a:t>
                      </a:r>
                      <a:r>
                        <a:rPr lang="en-US" sz="160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)</a:t>
                      </a:r>
                      <a:endParaRPr lang="en-US" sz="16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APD (</a:t>
                      </a:r>
                      <a:r>
                        <a:rPr lang="en-US" sz="1600" u="none" strike="noStrike" dirty="0" err="1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ps</a:t>
                      </a:r>
                      <a:r>
                        <a:rPr lang="en-US" sz="160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)</a:t>
                      </a:r>
                      <a:endParaRPr lang="en-US" sz="16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2438433"/>
                  </a:ext>
                </a:extLst>
              </a:tr>
              <a:tr h="28206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+mn-lt"/>
                        </a:rPr>
                        <a:t>Z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  <a:latin typeface="+mn-lt"/>
                        </a:rPr>
                        <a:t>2NAND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  <a:latin typeface="+mn-lt"/>
                        </a:rPr>
                        <a:t>125.2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  <a:latin typeface="+mn-lt"/>
                        </a:rPr>
                        <a:t>179.4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  <a:latin typeface="+mn-lt"/>
                        </a:rPr>
                        <a:t>103.9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  <a:latin typeface="+mn-lt"/>
                        </a:rPr>
                        <a:t>148.6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  <a:latin typeface="+mn-lt"/>
                        </a:rPr>
                        <a:t>126.25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92507080"/>
                  </a:ext>
                </a:extLst>
              </a:tr>
              <a:tr h="28206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  <a:latin typeface="+mn-lt"/>
                        </a:rPr>
                        <a:t>Y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  <a:latin typeface="+mn-lt"/>
                        </a:rPr>
                        <a:t>2NAND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  <a:latin typeface="+mn-lt"/>
                        </a:rPr>
                        <a:t>165.7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  <a:latin typeface="+mn-lt"/>
                        </a:rPr>
                        <a:t>224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  <a:latin typeface="+mn-lt"/>
                        </a:rPr>
                        <a:t>131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  <a:latin typeface="+mn-lt"/>
                        </a:rPr>
                        <a:t>178.2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  <a:latin typeface="+mn-lt"/>
                        </a:rPr>
                        <a:t>154.6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45548927"/>
                  </a:ext>
                </a:extLst>
              </a:tr>
              <a:tr h="28206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+mn-lt"/>
                        </a:rPr>
                        <a:t>X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  <a:latin typeface="+mn-lt"/>
                        </a:rPr>
                        <a:t>3NAND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  <a:latin typeface="+mn-lt"/>
                        </a:rPr>
                        <a:t>178.3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  <a:latin typeface="+mn-lt"/>
                        </a:rPr>
                        <a:t>55.99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  <a:latin typeface="+mn-lt"/>
                        </a:rPr>
                        <a:t>195.6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  <a:latin typeface="+mn-lt"/>
                        </a:rPr>
                        <a:t>69.89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  <a:latin typeface="+mn-lt"/>
                        </a:rPr>
                        <a:t>132.745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71650431"/>
                  </a:ext>
                </a:extLst>
              </a:tr>
              <a:tr h="28206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+mn-lt"/>
                        </a:rPr>
                        <a:t>W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  <a:latin typeface="+mn-lt"/>
                        </a:rPr>
                        <a:t>2NAND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  <a:latin typeface="+mn-lt"/>
                        </a:rPr>
                        <a:t>179.4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  <a:latin typeface="+mn-lt"/>
                        </a:rPr>
                        <a:t>237.9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  <a:latin typeface="+mn-lt"/>
                        </a:rPr>
                        <a:t>142.4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  <a:latin typeface="+mn-lt"/>
                        </a:rPr>
                        <a:t>192.2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  <a:latin typeface="+mn-lt"/>
                        </a:rPr>
                        <a:t>167.3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74073003"/>
                  </a:ext>
                </a:extLst>
              </a:tr>
              <a:tr h="28206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+mn-lt"/>
                        </a:rPr>
                        <a:t>V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  <a:latin typeface="+mn-lt"/>
                        </a:rPr>
                        <a:t>INV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  <a:latin typeface="+mn-lt"/>
                        </a:rPr>
                        <a:t>139.4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  <a:latin typeface="+mn-lt"/>
                        </a:rPr>
                        <a:t>106.7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  <a:latin typeface="+mn-lt"/>
                        </a:rPr>
                        <a:t>138.9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  <a:latin typeface="+mn-lt"/>
                        </a:rPr>
                        <a:t>96.66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  <a:latin typeface="+mn-lt"/>
                        </a:rPr>
                        <a:t>117.78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34388394"/>
                  </a:ext>
                </a:extLst>
              </a:tr>
              <a:tr h="28206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+mn-lt"/>
                        </a:rPr>
                        <a:t>U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  <a:latin typeface="+mn-lt"/>
                        </a:rPr>
                        <a:t>INV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  <a:latin typeface="+mn-lt"/>
                        </a:rPr>
                        <a:t>100.8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  <a:latin typeface="+mn-lt"/>
                        </a:rPr>
                        <a:t>79.18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  <a:latin typeface="+mn-lt"/>
                        </a:rPr>
                        <a:t>110.4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  <a:latin typeface="+mn-lt"/>
                        </a:rPr>
                        <a:t>76.77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  <a:latin typeface="+mn-lt"/>
                        </a:rPr>
                        <a:t>93.585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95335846"/>
                  </a:ext>
                </a:extLst>
              </a:tr>
              <a:tr h="545570"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  <a:latin typeface="+mn-lt"/>
                        </a:rPr>
                        <a:t>Total (sum) =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  <a:latin typeface="+mn-lt"/>
                        </a:rPr>
                        <a:t>792.26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63845520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CD30B12-9C62-78E9-846A-F6E2D3D62C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6584414"/>
              </p:ext>
            </p:extLst>
          </p:nvPr>
        </p:nvGraphicFramePr>
        <p:xfrm>
          <a:off x="4149213" y="5314638"/>
          <a:ext cx="5619292" cy="100876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29032">
                  <a:extLst>
                    <a:ext uri="{9D8B030D-6E8A-4147-A177-3AD203B41FA5}">
                      <a16:colId xmlns:a16="http://schemas.microsoft.com/office/drawing/2014/main" val="1618012682"/>
                    </a:ext>
                  </a:extLst>
                </a:gridCol>
                <a:gridCol w="1307690">
                  <a:extLst>
                    <a:ext uri="{9D8B030D-6E8A-4147-A177-3AD203B41FA5}">
                      <a16:colId xmlns:a16="http://schemas.microsoft.com/office/drawing/2014/main" val="1423860557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637352641"/>
                    </a:ext>
                  </a:extLst>
                </a:gridCol>
                <a:gridCol w="904568">
                  <a:extLst>
                    <a:ext uri="{9D8B030D-6E8A-4147-A177-3AD203B41FA5}">
                      <a16:colId xmlns:a16="http://schemas.microsoft.com/office/drawing/2014/main" val="1321901533"/>
                    </a:ext>
                  </a:extLst>
                </a:gridCol>
                <a:gridCol w="1263602">
                  <a:extLst>
                    <a:ext uri="{9D8B030D-6E8A-4147-A177-3AD203B41FA5}">
                      <a16:colId xmlns:a16="http://schemas.microsoft.com/office/drawing/2014/main" val="1625128127"/>
                    </a:ext>
                  </a:extLst>
                </a:gridCol>
              </a:tblGrid>
              <a:tr h="50438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Fall Time (</a:t>
                      </a:r>
                      <a:r>
                        <a:rPr lang="en-US" sz="1600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ps</a:t>
                      </a:r>
                      <a:r>
                        <a:rPr lang="en-US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)</a:t>
                      </a:r>
                      <a:endParaRPr lang="en-US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Rise Time (</a:t>
                      </a:r>
                      <a:r>
                        <a:rPr lang="en-US" sz="1600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ps</a:t>
                      </a:r>
                      <a:r>
                        <a:rPr lang="en-US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)</a:t>
                      </a:r>
                      <a:endParaRPr lang="en-US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PDF (ns)</a:t>
                      </a:r>
                      <a:endParaRPr lang="en-US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PDR (ns)</a:t>
                      </a:r>
                      <a:endParaRPr lang="en-US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APD (ns)</a:t>
                      </a:r>
                      <a:endParaRPr lang="en-US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8283995"/>
                  </a:ext>
                </a:extLst>
              </a:tr>
              <a:tr h="504381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203.9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272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1.169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1.06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1.1145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88242484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384E7236-3330-3E7E-789D-81B60D614D3C}"/>
              </a:ext>
            </a:extLst>
          </p:cNvPr>
          <p:cNvSpPr txBox="1"/>
          <p:nvPr/>
        </p:nvSpPr>
        <p:spPr>
          <a:xfrm>
            <a:off x="5750750" y="4940400"/>
            <a:ext cx="4510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Full Schematic Results</a:t>
            </a:r>
          </a:p>
        </p:txBody>
      </p:sp>
    </p:spTree>
    <p:extLst>
      <p:ext uri="{BB962C8B-B14F-4D97-AF65-F5344CB8AC3E}">
        <p14:creationId xmlns:p14="http://schemas.microsoft.com/office/powerpoint/2010/main" val="25704172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E16A7A-8B8F-35E3-E9C9-39122679F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E5C9F0-309D-B19E-6AB5-CDC204F62A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Overview of three designs</a:t>
            </a:r>
          </a:p>
          <a:p>
            <a:pPr lvl="1"/>
            <a:r>
              <a:rPr lang="en-US" dirty="0"/>
              <a:t>Truth table, block diagrams</a:t>
            </a:r>
          </a:p>
          <a:p>
            <a:pPr lvl="1"/>
            <a:r>
              <a:rPr lang="en-US" dirty="0"/>
              <a:t>Calculations</a:t>
            </a:r>
          </a:p>
          <a:p>
            <a:pPr lvl="1"/>
            <a:r>
              <a:rPr lang="en-US" dirty="0"/>
              <a:t>Design comparisons</a:t>
            </a:r>
          </a:p>
          <a:p>
            <a:r>
              <a:rPr lang="en-US" dirty="0"/>
              <a:t>Size Optimization for Cadence</a:t>
            </a:r>
          </a:p>
          <a:p>
            <a:r>
              <a:rPr lang="en-US" dirty="0"/>
              <a:t>Standard Cell Library</a:t>
            </a:r>
          </a:p>
          <a:p>
            <a:pPr lvl="1"/>
            <a:r>
              <a:rPr lang="en-US" dirty="0"/>
              <a:t>Schematics</a:t>
            </a:r>
          </a:p>
          <a:p>
            <a:pPr lvl="1"/>
            <a:r>
              <a:rPr lang="en-US" dirty="0"/>
              <a:t>Layouts</a:t>
            </a:r>
          </a:p>
          <a:p>
            <a:pPr lvl="1"/>
            <a:r>
              <a:rPr lang="en-US" dirty="0"/>
              <a:t>Simulations</a:t>
            </a:r>
          </a:p>
          <a:p>
            <a:r>
              <a:rPr lang="en-US" dirty="0"/>
              <a:t>Delay Comparisons</a:t>
            </a:r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88280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3">
            <a:extLst>
              <a:ext uri="{FF2B5EF4-FFF2-40B4-BE49-F238E27FC236}">
                <a16:creationId xmlns:a16="http://schemas.microsoft.com/office/drawing/2014/main" id="{F9FA54BD-E042-4C0D-9BF6-069D35072B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5">
            <a:extLst>
              <a:ext uri="{FF2B5EF4-FFF2-40B4-BE49-F238E27FC236}">
                <a16:creationId xmlns:a16="http://schemas.microsoft.com/office/drawing/2014/main" id="{0D0E3178-4966-4EEF-829B-5D1BAC92B2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797DB3B5-3773-4BC5-84D0-A26AB1DBBF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2163" y="685800"/>
            <a:ext cx="10830681" cy="5486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0E7379-4BD5-B830-CC0B-5EE5F0E607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3967" y="5081523"/>
            <a:ext cx="8515643" cy="620452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2800" i="1" dirty="0">
                <a:ea typeface="+mn-ea"/>
                <a:cs typeface="+mn-cs"/>
              </a:rPr>
              <a:t>Inverters (stages U &amp; V)</a:t>
            </a:r>
            <a:br>
              <a:rPr lang="en-US" sz="2800" i="1" dirty="0">
                <a:ea typeface="+mn-ea"/>
                <a:cs typeface="+mn-cs"/>
              </a:rPr>
            </a:br>
            <a:endParaRPr lang="en-US" sz="2800" kern="1200" cap="all" spc="300" baseline="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E9C59A-AF9A-4D7F-ED86-BF1F1C9677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55397" y="5394790"/>
            <a:ext cx="7332785" cy="627184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i="1" kern="1200" dirty="0">
                <a:solidFill>
                  <a:schemeClr val="tx2"/>
                </a:solidFill>
                <a:latin typeface="+mj-lt"/>
                <a:ea typeface="+mn-ea"/>
                <a:cs typeface="+mn-cs"/>
              </a:rPr>
              <a:t>Standard Cell Library: Layout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B9F5A8-C304-A97A-4621-F4161D2A1A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2162" y="673510"/>
            <a:ext cx="2375503" cy="39591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801E32E-2581-76F3-A60A-70DC096BDE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51013" y="673509"/>
            <a:ext cx="6171831" cy="3959172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C785EF85-F031-A9D7-3784-D9DEB61B5E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7665" y="673510"/>
            <a:ext cx="2319866" cy="3959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7479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3">
            <a:extLst>
              <a:ext uri="{FF2B5EF4-FFF2-40B4-BE49-F238E27FC236}">
                <a16:creationId xmlns:a16="http://schemas.microsoft.com/office/drawing/2014/main" id="{F9FA54BD-E042-4C0D-9BF6-069D35072B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5">
            <a:extLst>
              <a:ext uri="{FF2B5EF4-FFF2-40B4-BE49-F238E27FC236}">
                <a16:creationId xmlns:a16="http://schemas.microsoft.com/office/drawing/2014/main" id="{0D0E3178-4966-4EEF-829B-5D1BAC92B2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797DB3B5-3773-4BC5-84D0-A26AB1DBBF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2163" y="685800"/>
            <a:ext cx="10830681" cy="5486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0E7379-4BD5-B830-CC0B-5EE5F0E607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3464" y="4907994"/>
            <a:ext cx="8515643" cy="620452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2800" i="1" dirty="0">
                <a:ea typeface="+mn-ea"/>
                <a:cs typeface="+mn-cs"/>
              </a:rPr>
              <a:t>2-input NAND (stage w)</a:t>
            </a:r>
            <a:br>
              <a:rPr lang="en-US" sz="2800" i="1" dirty="0">
                <a:ea typeface="+mn-ea"/>
                <a:cs typeface="+mn-cs"/>
              </a:rPr>
            </a:br>
            <a:endParaRPr lang="en-US" sz="2800" kern="1200" cap="all" spc="300" baseline="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E9C59A-AF9A-4D7F-ED86-BF1F1C9677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84894" y="5221261"/>
            <a:ext cx="7332785" cy="627184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i="1" kern="1200" dirty="0">
                <a:solidFill>
                  <a:schemeClr val="tx2"/>
                </a:solidFill>
                <a:latin typeface="+mj-lt"/>
                <a:ea typeface="+mn-ea"/>
                <a:cs typeface="+mn-cs"/>
              </a:rPr>
              <a:t>Standard Cell Library: Layout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B9F5A8-C304-A97A-4621-F4161D2A1A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2163" y="673509"/>
            <a:ext cx="1938860" cy="356419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801E32E-2581-76F3-A60A-70DC096BDE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09334" y="685798"/>
            <a:ext cx="6813512" cy="355190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785EF85-F031-A9D7-3784-D9DEB61B5E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99766" y="673509"/>
            <a:ext cx="2254838" cy="3564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3130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3">
            <a:extLst>
              <a:ext uri="{FF2B5EF4-FFF2-40B4-BE49-F238E27FC236}">
                <a16:creationId xmlns:a16="http://schemas.microsoft.com/office/drawing/2014/main" id="{F9FA54BD-E042-4C0D-9BF6-069D35072B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5">
            <a:extLst>
              <a:ext uri="{FF2B5EF4-FFF2-40B4-BE49-F238E27FC236}">
                <a16:creationId xmlns:a16="http://schemas.microsoft.com/office/drawing/2014/main" id="{0D0E3178-4966-4EEF-829B-5D1BAC92B2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797DB3B5-3773-4BC5-84D0-A26AB1DBBF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2163" y="685800"/>
            <a:ext cx="10830681" cy="5486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0E7379-4BD5-B830-CC0B-5EE5F0E607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4135" y="5059780"/>
            <a:ext cx="8515643" cy="620452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2800" i="1" dirty="0">
                <a:ea typeface="+mn-ea"/>
                <a:cs typeface="+mn-cs"/>
              </a:rPr>
              <a:t>3-input NAND (stage x)</a:t>
            </a:r>
            <a:br>
              <a:rPr lang="en-US" sz="2800" i="1" dirty="0">
                <a:ea typeface="+mn-ea"/>
                <a:cs typeface="+mn-cs"/>
              </a:rPr>
            </a:br>
            <a:endParaRPr lang="en-US" sz="2800" kern="1200" cap="all" spc="300" baseline="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E9C59A-AF9A-4D7F-ED86-BF1F1C9677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45565" y="5373047"/>
            <a:ext cx="7332785" cy="627184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i="1" kern="1200" dirty="0">
                <a:solidFill>
                  <a:schemeClr val="tx2"/>
                </a:solidFill>
                <a:latin typeface="+mj-lt"/>
                <a:ea typeface="+mn-ea"/>
                <a:cs typeface="+mn-cs"/>
              </a:rPr>
              <a:t>Standard Cell Library: Layout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B9F5A8-C304-A97A-4621-F4161D2A1A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6742" y="679184"/>
            <a:ext cx="2395166" cy="37533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801E32E-2581-76F3-A60A-70DC096BDE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72642" y="679182"/>
            <a:ext cx="7150202" cy="37467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785EF85-F031-A9D7-3784-D9DEB61B5E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13948" y="679183"/>
            <a:ext cx="2254838" cy="3003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6656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3">
            <a:extLst>
              <a:ext uri="{FF2B5EF4-FFF2-40B4-BE49-F238E27FC236}">
                <a16:creationId xmlns:a16="http://schemas.microsoft.com/office/drawing/2014/main" id="{F9FA54BD-E042-4C0D-9BF6-069D35072B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5">
            <a:extLst>
              <a:ext uri="{FF2B5EF4-FFF2-40B4-BE49-F238E27FC236}">
                <a16:creationId xmlns:a16="http://schemas.microsoft.com/office/drawing/2014/main" id="{0D0E3178-4966-4EEF-829B-5D1BAC92B2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797DB3B5-3773-4BC5-84D0-A26AB1DBBF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2163" y="685800"/>
            <a:ext cx="10830681" cy="5486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0E7379-4BD5-B830-CC0B-5EE5F0E607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4135" y="5059780"/>
            <a:ext cx="8515643" cy="620452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2800" i="1" dirty="0">
                <a:ea typeface="+mn-ea"/>
                <a:cs typeface="+mn-cs"/>
              </a:rPr>
              <a:t>2-input NAND (stage Y)</a:t>
            </a:r>
            <a:br>
              <a:rPr lang="en-US" sz="2800" i="1" dirty="0">
                <a:ea typeface="+mn-ea"/>
                <a:cs typeface="+mn-cs"/>
              </a:rPr>
            </a:br>
            <a:endParaRPr lang="en-US" sz="2800" kern="1200" cap="all" spc="300" baseline="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E9C59A-AF9A-4D7F-ED86-BF1F1C9677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45565" y="5373047"/>
            <a:ext cx="7332785" cy="627184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i="1" kern="1200" dirty="0">
                <a:solidFill>
                  <a:schemeClr val="tx2"/>
                </a:solidFill>
                <a:latin typeface="+mj-lt"/>
                <a:ea typeface="+mn-ea"/>
                <a:cs typeface="+mn-cs"/>
              </a:rPr>
              <a:t>Standard Cell Library: Layout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B9F5A8-C304-A97A-4621-F4161D2A1A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2163" y="685799"/>
            <a:ext cx="1361008" cy="37533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801E32E-2581-76F3-A60A-70DC096BDE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72642" y="682811"/>
            <a:ext cx="7150202" cy="37395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785EF85-F031-A9D7-3784-D9DEB61B5E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29746" y="685799"/>
            <a:ext cx="1566320" cy="3753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3011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3">
            <a:extLst>
              <a:ext uri="{FF2B5EF4-FFF2-40B4-BE49-F238E27FC236}">
                <a16:creationId xmlns:a16="http://schemas.microsoft.com/office/drawing/2014/main" id="{F9FA54BD-E042-4C0D-9BF6-069D35072B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5">
            <a:extLst>
              <a:ext uri="{FF2B5EF4-FFF2-40B4-BE49-F238E27FC236}">
                <a16:creationId xmlns:a16="http://schemas.microsoft.com/office/drawing/2014/main" id="{0D0E3178-4966-4EEF-829B-5D1BAC92B2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797DB3B5-3773-4BC5-84D0-A26AB1DBBF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2163" y="685800"/>
            <a:ext cx="10830681" cy="5486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0E7379-4BD5-B830-CC0B-5EE5F0E607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4135" y="5059780"/>
            <a:ext cx="8515643" cy="620452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2800" i="1" dirty="0">
                <a:ea typeface="+mn-ea"/>
                <a:cs typeface="+mn-cs"/>
              </a:rPr>
              <a:t>2-input NAND (stage z)</a:t>
            </a:r>
            <a:br>
              <a:rPr lang="en-US" sz="2800" i="1" dirty="0">
                <a:ea typeface="+mn-ea"/>
                <a:cs typeface="+mn-cs"/>
              </a:rPr>
            </a:br>
            <a:endParaRPr lang="en-US" sz="2800" kern="1200" cap="all" spc="300" baseline="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E9C59A-AF9A-4D7F-ED86-BF1F1C9677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45565" y="5373047"/>
            <a:ext cx="7332785" cy="627184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i="1" kern="1200" dirty="0">
                <a:solidFill>
                  <a:schemeClr val="tx2"/>
                </a:solidFill>
                <a:latin typeface="+mj-lt"/>
                <a:ea typeface="+mn-ea"/>
                <a:cs typeface="+mn-cs"/>
              </a:rPr>
              <a:t>Standard Cell Library: Layout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B9F5A8-C304-A97A-4621-F4161D2A1A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2163" y="679182"/>
            <a:ext cx="1683973" cy="37533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801E32E-2581-76F3-A60A-70DC096BDE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51814" y="683456"/>
            <a:ext cx="7171030" cy="37491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785EF85-F031-A9D7-3784-D9DEB61B5E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76136" y="679182"/>
            <a:ext cx="1975678" cy="3112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7156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BB00A-9EF9-D575-B003-F6B6C2FCB0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18250" y="2751189"/>
            <a:ext cx="3981853" cy="135562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Snap-Together Standard Cell Layout</a:t>
            </a:r>
          </a:p>
        </p:txBody>
      </p:sp>
      <p:pic>
        <p:nvPicPr>
          <p:cNvPr id="5" name="Picture 4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945FAAA1-2A2E-5DEB-866C-E92BEBAF86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21825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7CC32DF-5E06-766E-017D-6297B7F97C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8905" y="0"/>
            <a:ext cx="40330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6608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7C478F1-26B5-44C9-823B-523B85B112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337CC61-9E93-4D80-9F1C-12CE9A0C07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762500" cy="6858000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43608D-7783-8680-D15F-59FEBC9A9D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411" y="2363872"/>
            <a:ext cx="4473677" cy="213025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kern="1200" cap="all" spc="300" baseline="0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Standard Cell Layout Simulation Results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0977C2E-51D8-C403-08D7-9AE9FDFB16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0788850"/>
              </p:ext>
            </p:extLst>
          </p:nvPr>
        </p:nvGraphicFramePr>
        <p:xfrm>
          <a:off x="5282995" y="616452"/>
          <a:ext cx="6388510" cy="3494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1914">
                  <a:extLst>
                    <a:ext uri="{9D8B030D-6E8A-4147-A177-3AD203B41FA5}">
                      <a16:colId xmlns:a16="http://schemas.microsoft.com/office/drawing/2014/main" val="374349978"/>
                    </a:ext>
                  </a:extLst>
                </a:gridCol>
                <a:gridCol w="867112">
                  <a:extLst>
                    <a:ext uri="{9D8B030D-6E8A-4147-A177-3AD203B41FA5}">
                      <a16:colId xmlns:a16="http://schemas.microsoft.com/office/drawing/2014/main" val="792281259"/>
                    </a:ext>
                  </a:extLst>
                </a:gridCol>
                <a:gridCol w="1091380">
                  <a:extLst>
                    <a:ext uri="{9D8B030D-6E8A-4147-A177-3AD203B41FA5}">
                      <a16:colId xmlns:a16="http://schemas.microsoft.com/office/drawing/2014/main" val="2579732612"/>
                    </a:ext>
                  </a:extLst>
                </a:gridCol>
                <a:gridCol w="1159593">
                  <a:extLst>
                    <a:ext uri="{9D8B030D-6E8A-4147-A177-3AD203B41FA5}">
                      <a16:colId xmlns:a16="http://schemas.microsoft.com/office/drawing/2014/main" val="2957412067"/>
                    </a:ext>
                  </a:extLst>
                </a:gridCol>
                <a:gridCol w="727587">
                  <a:extLst>
                    <a:ext uri="{9D8B030D-6E8A-4147-A177-3AD203B41FA5}">
                      <a16:colId xmlns:a16="http://schemas.microsoft.com/office/drawing/2014/main" val="1285103016"/>
                    </a:ext>
                  </a:extLst>
                </a:gridCol>
                <a:gridCol w="845574">
                  <a:extLst>
                    <a:ext uri="{9D8B030D-6E8A-4147-A177-3AD203B41FA5}">
                      <a16:colId xmlns:a16="http://schemas.microsoft.com/office/drawing/2014/main" val="3444632647"/>
                    </a:ext>
                  </a:extLst>
                </a:gridCol>
                <a:gridCol w="895350">
                  <a:extLst>
                    <a:ext uri="{9D8B030D-6E8A-4147-A177-3AD203B41FA5}">
                      <a16:colId xmlns:a16="http://schemas.microsoft.com/office/drawing/2014/main" val="3900037408"/>
                    </a:ext>
                  </a:extLst>
                </a:gridCol>
              </a:tblGrid>
              <a:tr h="8670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u="none" strike="noStrike" dirty="0">
                          <a:effectLst/>
                        </a:rPr>
                        <a:t>Stage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043" marR="15043" marT="1504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u="none" strike="noStrike" dirty="0">
                          <a:effectLst/>
                        </a:rPr>
                        <a:t>Gate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043" marR="15043" marT="1504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u="none" strike="noStrike" dirty="0">
                          <a:effectLst/>
                        </a:rPr>
                        <a:t>Fall Time (</a:t>
                      </a:r>
                      <a:r>
                        <a:rPr lang="en-US" sz="1700" u="none" strike="noStrike" dirty="0" err="1">
                          <a:effectLst/>
                        </a:rPr>
                        <a:t>ps</a:t>
                      </a:r>
                      <a:r>
                        <a:rPr lang="en-US" sz="1700" u="none" strike="noStrike" dirty="0">
                          <a:effectLst/>
                        </a:rPr>
                        <a:t>)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043" marR="15043" marT="1504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u="none" strike="noStrike" dirty="0">
                          <a:effectLst/>
                        </a:rPr>
                        <a:t>Rise Time (</a:t>
                      </a:r>
                      <a:r>
                        <a:rPr lang="en-US" sz="1700" u="none" strike="noStrike" dirty="0" err="1">
                          <a:effectLst/>
                        </a:rPr>
                        <a:t>ps</a:t>
                      </a:r>
                      <a:r>
                        <a:rPr lang="en-US" sz="1700" u="none" strike="noStrike" dirty="0">
                          <a:effectLst/>
                        </a:rPr>
                        <a:t>)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043" marR="15043" marT="1504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u="none" strike="noStrike" dirty="0">
                          <a:effectLst/>
                        </a:rPr>
                        <a:t>PDF (</a:t>
                      </a:r>
                      <a:r>
                        <a:rPr lang="en-US" sz="1700" u="none" strike="noStrike" dirty="0" err="1">
                          <a:effectLst/>
                        </a:rPr>
                        <a:t>ps</a:t>
                      </a:r>
                      <a:r>
                        <a:rPr lang="en-US" sz="1700" u="none" strike="noStrike" dirty="0">
                          <a:effectLst/>
                        </a:rPr>
                        <a:t>)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043" marR="15043" marT="1504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u="none" strike="noStrike" dirty="0">
                          <a:effectLst/>
                        </a:rPr>
                        <a:t>PDR (</a:t>
                      </a:r>
                      <a:r>
                        <a:rPr lang="en-US" sz="1700" u="none" strike="noStrike" dirty="0" err="1">
                          <a:effectLst/>
                        </a:rPr>
                        <a:t>ps</a:t>
                      </a:r>
                      <a:r>
                        <a:rPr lang="en-US" sz="1700" u="none" strike="noStrike" dirty="0">
                          <a:effectLst/>
                        </a:rPr>
                        <a:t>)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043" marR="15043" marT="1504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u="none" strike="noStrike" dirty="0">
                          <a:effectLst/>
                        </a:rPr>
                        <a:t>APD (</a:t>
                      </a:r>
                      <a:r>
                        <a:rPr lang="en-US" sz="1700" u="none" strike="noStrike" dirty="0" err="1">
                          <a:effectLst/>
                        </a:rPr>
                        <a:t>ps</a:t>
                      </a:r>
                      <a:r>
                        <a:rPr lang="en-US" sz="1700" u="none" strike="noStrike" dirty="0">
                          <a:effectLst/>
                        </a:rPr>
                        <a:t>)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043" marR="15043" marT="15043" marB="0" anchor="ctr"/>
                </a:tc>
                <a:extLst>
                  <a:ext uri="{0D108BD9-81ED-4DB2-BD59-A6C34878D82A}">
                    <a16:rowId xmlns:a16="http://schemas.microsoft.com/office/drawing/2014/main" val="1176163820"/>
                  </a:ext>
                </a:extLst>
              </a:tr>
              <a:tr h="33757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u="none" strike="noStrike" dirty="0">
                          <a:effectLst/>
                        </a:rPr>
                        <a:t>Z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043" marR="15043" marT="1504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>
                          <a:effectLst/>
                        </a:rPr>
                        <a:t>2NAND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043" marR="15043" marT="1504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u="none" strike="noStrike">
                          <a:effectLst/>
                        </a:rPr>
                        <a:t>95.72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043" marR="15043" marT="1504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u="none" strike="noStrike">
                          <a:effectLst/>
                        </a:rPr>
                        <a:t>94.42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043" marR="15043" marT="1504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u="none" strike="noStrike">
                          <a:effectLst/>
                        </a:rPr>
                        <a:t>94.56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043" marR="15043" marT="1504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u="none" strike="noStrike">
                          <a:effectLst/>
                        </a:rPr>
                        <a:t>95.74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043" marR="15043" marT="1504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u="none" strike="noStrike">
                          <a:effectLst/>
                        </a:rPr>
                        <a:t>95.15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043" marR="15043" marT="15043" marB="0" anchor="b"/>
                </a:tc>
                <a:extLst>
                  <a:ext uri="{0D108BD9-81ED-4DB2-BD59-A6C34878D82A}">
                    <a16:rowId xmlns:a16="http://schemas.microsoft.com/office/drawing/2014/main" val="1247516938"/>
                  </a:ext>
                </a:extLst>
              </a:tr>
              <a:tr h="33757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u="none" strike="noStrike" dirty="0">
                          <a:effectLst/>
                        </a:rPr>
                        <a:t>Y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043" marR="15043" marT="1504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>
                          <a:effectLst/>
                        </a:rPr>
                        <a:t>2NAND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043" marR="15043" marT="1504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u="none" strike="noStrike">
                          <a:effectLst/>
                        </a:rPr>
                        <a:t>140.2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043" marR="15043" marT="1504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u="none" strike="noStrike">
                          <a:effectLst/>
                        </a:rPr>
                        <a:t>145.6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043" marR="15043" marT="1504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u="none" strike="noStrike">
                          <a:effectLst/>
                        </a:rPr>
                        <a:t>122.6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043" marR="15043" marT="1504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u="none" strike="noStrike">
                          <a:effectLst/>
                        </a:rPr>
                        <a:t>130.2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043" marR="15043" marT="1504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u="none" strike="noStrike">
                          <a:effectLst/>
                        </a:rPr>
                        <a:t>126.4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043" marR="15043" marT="15043" marB="0" anchor="b"/>
                </a:tc>
                <a:extLst>
                  <a:ext uri="{0D108BD9-81ED-4DB2-BD59-A6C34878D82A}">
                    <a16:rowId xmlns:a16="http://schemas.microsoft.com/office/drawing/2014/main" val="374821298"/>
                  </a:ext>
                </a:extLst>
              </a:tr>
              <a:tr h="33757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u="none" strike="noStrike" dirty="0">
                          <a:effectLst/>
                        </a:rPr>
                        <a:t>X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043" marR="15043" marT="1504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>
                          <a:effectLst/>
                        </a:rPr>
                        <a:t>3NAND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043" marR="15043" marT="1504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u="none" strike="noStrike">
                          <a:effectLst/>
                        </a:rPr>
                        <a:t>129.6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043" marR="15043" marT="1504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u="none" strike="noStrike">
                          <a:effectLst/>
                        </a:rPr>
                        <a:t>42.93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043" marR="15043" marT="1504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u="none" strike="noStrike">
                          <a:effectLst/>
                        </a:rPr>
                        <a:t>144.3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043" marR="15043" marT="1504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u="none" strike="noStrike">
                          <a:effectLst/>
                        </a:rPr>
                        <a:t>61.42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043" marR="15043" marT="1504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u="none" strike="noStrike">
                          <a:effectLst/>
                        </a:rPr>
                        <a:t>102.86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043" marR="15043" marT="15043" marB="0" anchor="b"/>
                </a:tc>
                <a:extLst>
                  <a:ext uri="{0D108BD9-81ED-4DB2-BD59-A6C34878D82A}">
                    <a16:rowId xmlns:a16="http://schemas.microsoft.com/office/drawing/2014/main" val="375604949"/>
                  </a:ext>
                </a:extLst>
              </a:tr>
              <a:tr h="33757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u="none" strike="noStrike" dirty="0">
                          <a:effectLst/>
                        </a:rPr>
                        <a:t>W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043" marR="15043" marT="1504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>
                          <a:effectLst/>
                        </a:rPr>
                        <a:t>2NAND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043" marR="15043" marT="1504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u="none" strike="noStrike">
                          <a:effectLst/>
                        </a:rPr>
                        <a:t>156.2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043" marR="15043" marT="1504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u="none" strike="noStrike">
                          <a:effectLst/>
                        </a:rPr>
                        <a:t>157.6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043" marR="15043" marT="1504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u="none" strike="noStrike">
                          <a:effectLst/>
                        </a:rPr>
                        <a:t>137.4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043" marR="15043" marT="1504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u="none" strike="noStrike">
                          <a:effectLst/>
                        </a:rPr>
                        <a:t>141.3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043" marR="15043" marT="1504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u="none" strike="noStrike">
                          <a:effectLst/>
                        </a:rPr>
                        <a:t>139.35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043" marR="15043" marT="15043" marB="0" anchor="b"/>
                </a:tc>
                <a:extLst>
                  <a:ext uri="{0D108BD9-81ED-4DB2-BD59-A6C34878D82A}">
                    <a16:rowId xmlns:a16="http://schemas.microsoft.com/office/drawing/2014/main" val="1410434946"/>
                  </a:ext>
                </a:extLst>
              </a:tr>
              <a:tr h="33757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u="none" strike="noStrike" dirty="0">
                          <a:effectLst/>
                        </a:rPr>
                        <a:t>V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043" marR="15043" marT="1504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>
                          <a:effectLst/>
                        </a:rPr>
                        <a:t>INV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043" marR="15043" marT="1504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u="none" strike="noStrike">
                          <a:effectLst/>
                        </a:rPr>
                        <a:t>131.3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043" marR="15043" marT="1504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u="none" strike="noStrike">
                          <a:effectLst/>
                        </a:rPr>
                        <a:t>101.2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043" marR="15043" marT="1504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u="none" strike="noStrike">
                          <a:effectLst/>
                        </a:rPr>
                        <a:t>132.6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043" marR="15043" marT="1504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u="none" strike="noStrike">
                          <a:effectLst/>
                        </a:rPr>
                        <a:t>92.18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043" marR="15043" marT="1504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u="none" strike="noStrike">
                          <a:effectLst/>
                        </a:rPr>
                        <a:t>112.39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043" marR="15043" marT="15043" marB="0" anchor="b"/>
                </a:tc>
                <a:extLst>
                  <a:ext uri="{0D108BD9-81ED-4DB2-BD59-A6C34878D82A}">
                    <a16:rowId xmlns:a16="http://schemas.microsoft.com/office/drawing/2014/main" val="2222162242"/>
                  </a:ext>
                </a:extLst>
              </a:tr>
              <a:tr h="33757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u="none" strike="noStrike" dirty="0">
                          <a:effectLst/>
                        </a:rPr>
                        <a:t>U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043" marR="15043" marT="1504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>
                          <a:effectLst/>
                        </a:rPr>
                        <a:t>INV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043" marR="15043" marT="1504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u="none" strike="noStrike">
                          <a:effectLst/>
                        </a:rPr>
                        <a:t>92.67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043" marR="15043" marT="1504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u="none" strike="noStrike">
                          <a:effectLst/>
                        </a:rPr>
                        <a:t>75.57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043" marR="15043" marT="1504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u="none" strike="noStrike">
                          <a:effectLst/>
                        </a:rPr>
                        <a:t>103.9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043" marR="15043" marT="1504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u="none" strike="noStrike">
                          <a:effectLst/>
                        </a:rPr>
                        <a:t>72.7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043" marR="15043" marT="1504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u="none" strike="noStrike">
                          <a:effectLst/>
                        </a:rPr>
                        <a:t>88.3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043" marR="15043" marT="15043" marB="0" anchor="b"/>
                </a:tc>
                <a:extLst>
                  <a:ext uri="{0D108BD9-81ED-4DB2-BD59-A6C34878D82A}">
                    <a16:rowId xmlns:a16="http://schemas.microsoft.com/office/drawing/2014/main" val="2311121598"/>
                  </a:ext>
                </a:extLst>
              </a:tr>
              <a:tr h="602330">
                <a:tc>
                  <a:txBody>
                    <a:bodyPr/>
                    <a:lstStyle/>
                    <a:p>
                      <a:pPr algn="ctr" fontAlgn="b"/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043" marR="15043" marT="1504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043" marR="15043" marT="1504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043" marR="15043" marT="1504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043" marR="15043" marT="1504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043" marR="15043" marT="1504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>
                          <a:effectLst/>
                        </a:rPr>
                        <a:t>Total (sum) =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043" marR="15043" marT="1504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u="none" strike="noStrike" dirty="0">
                          <a:effectLst/>
                        </a:rPr>
                        <a:t>664.45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043" marR="15043" marT="15043" marB="0" anchor="b"/>
                </a:tc>
                <a:extLst>
                  <a:ext uri="{0D108BD9-81ED-4DB2-BD59-A6C34878D82A}">
                    <a16:rowId xmlns:a16="http://schemas.microsoft.com/office/drawing/2014/main" val="392069837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7BC07F3E-51CB-62BC-F5A7-A1F139A13CB3}"/>
              </a:ext>
            </a:extLst>
          </p:cNvPr>
          <p:cNvSpPr txBox="1"/>
          <p:nvPr/>
        </p:nvSpPr>
        <p:spPr>
          <a:xfrm>
            <a:off x="5282995" y="5161480"/>
            <a:ext cx="6388510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/>
              <a:t>Snap-together layout simulation in progress</a:t>
            </a:r>
          </a:p>
          <a:p>
            <a:pPr algn="ctr"/>
            <a:r>
              <a:rPr lang="en-US" sz="1600" dirty="0"/>
              <a:t>(currently a failed LVS)</a:t>
            </a:r>
          </a:p>
        </p:txBody>
      </p:sp>
    </p:spTree>
    <p:extLst>
      <p:ext uri="{BB962C8B-B14F-4D97-AF65-F5344CB8AC3E}">
        <p14:creationId xmlns:p14="http://schemas.microsoft.com/office/powerpoint/2010/main" val="35103207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8">
            <a:extLst>
              <a:ext uri="{FF2B5EF4-FFF2-40B4-BE49-F238E27FC236}">
                <a16:creationId xmlns:a16="http://schemas.microsoft.com/office/drawing/2014/main" id="{F1270222-7C72-451C-B922-75C4D84876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0">
            <a:extLst>
              <a:ext uri="{FF2B5EF4-FFF2-40B4-BE49-F238E27FC236}">
                <a16:creationId xmlns:a16="http://schemas.microsoft.com/office/drawing/2014/main" id="{8337CC61-9E93-4D80-9F1C-12CE9A0C07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81800" y="685800"/>
            <a:ext cx="4724400" cy="5486399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F88682-F58B-C219-E7C6-BDDAABD9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7600" y="1371599"/>
            <a:ext cx="3390900" cy="236042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100" kern="1200" cap="all" spc="300" baseline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Delay Comparisons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E72E466-D12D-6FD3-1A27-19145ABCDE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4520604"/>
              </p:ext>
            </p:extLst>
          </p:nvPr>
        </p:nvGraphicFramePr>
        <p:xfrm>
          <a:off x="700487" y="1447133"/>
          <a:ext cx="5395513" cy="3963738"/>
        </p:xfrm>
        <a:graphic>
          <a:graphicData uri="http://schemas.openxmlformats.org/drawingml/2006/table">
            <a:tbl>
              <a:tblPr firstRow="1" bandRow="1">
                <a:noFill/>
                <a:tableStyleId>{5C22544A-7EE6-4342-B048-85BDC9FD1C3A}</a:tableStyleId>
              </a:tblPr>
              <a:tblGrid>
                <a:gridCol w="2868683">
                  <a:extLst>
                    <a:ext uri="{9D8B030D-6E8A-4147-A177-3AD203B41FA5}">
                      <a16:colId xmlns:a16="http://schemas.microsoft.com/office/drawing/2014/main" val="2807512297"/>
                    </a:ext>
                  </a:extLst>
                </a:gridCol>
                <a:gridCol w="2526830">
                  <a:extLst>
                    <a:ext uri="{9D8B030D-6E8A-4147-A177-3AD203B41FA5}">
                      <a16:colId xmlns:a16="http://schemas.microsoft.com/office/drawing/2014/main" val="2296988079"/>
                    </a:ext>
                  </a:extLst>
                </a:gridCol>
              </a:tblGrid>
              <a:tr h="66062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1" u="none" strike="noStrike" dirty="0">
                          <a:solidFill>
                            <a:srgbClr val="FFFFFF"/>
                          </a:solidFill>
                          <a:effectLst/>
                        </a:rPr>
                        <a:t>Source</a:t>
                      </a:r>
                      <a:endParaRPr lang="en-US" sz="19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2234" marR="163341" marT="163341" marB="163341" anchor="b">
                    <a:lnL w="38100" cap="flat" cmpd="sng" algn="ctr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noFill/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636B68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1" u="none" strike="noStrike">
                          <a:solidFill>
                            <a:srgbClr val="FFFFFF"/>
                          </a:solidFill>
                          <a:effectLst/>
                        </a:rPr>
                        <a:t>Delay (ns)</a:t>
                      </a:r>
                      <a:endParaRPr lang="en-US" sz="19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2234" marR="163341" marT="163341" marB="163341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noFill/>
                      <a:prstDash val="solid"/>
                    </a:lnR>
                    <a:lnT w="38100" cap="flat" cmpd="sng" algn="ctr">
                      <a:noFill/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636B68">
                        <a:alpha val="6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0818289"/>
                  </a:ext>
                </a:extLst>
              </a:tr>
              <a:tr h="66062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Calculation</a:t>
                      </a:r>
                      <a:endParaRPr lang="en-US" sz="1900" b="0" i="0" u="none" strike="noStrike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2234" marR="163341" marT="163341" marB="163341" anchor="b">
                    <a:lnL w="38100" cap="flat" cmpd="sng" algn="ctr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1.83055991</a:t>
                      </a:r>
                      <a:endParaRPr lang="en-US" sz="1900" b="0" i="0" u="none" strike="noStrike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2234" marR="163341" marT="163341" marB="163341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046863"/>
                  </a:ext>
                </a:extLst>
              </a:tr>
              <a:tr h="66062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Schematic: Sums</a:t>
                      </a:r>
                      <a:endParaRPr lang="en-US" sz="1900" b="0" i="0" u="none" strike="noStrike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2234" marR="163341" marT="163341" marB="163341" anchor="b">
                    <a:lnL w="12700" cmpd="sng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0.79226</a:t>
                      </a:r>
                      <a:endParaRPr lang="en-US" sz="1900" b="0" i="0" u="none" strike="noStrike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2234" marR="163341" marT="163341" marB="163341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5125063"/>
                  </a:ext>
                </a:extLst>
              </a:tr>
              <a:tr h="66062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Schematic: Full</a:t>
                      </a:r>
                      <a:endParaRPr lang="en-US" sz="1900" b="0" i="0" u="none" strike="noStrike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2234" marR="163341" marT="163341" marB="163341" anchor="b">
                    <a:lnL w="38100" cap="flat" cmpd="sng" algn="ctr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1.1145</a:t>
                      </a:r>
                      <a:endParaRPr lang="en-US" sz="1900" b="0" i="0" u="none" strike="noStrike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2234" marR="163341" marT="163341" marB="163341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9854185"/>
                  </a:ext>
                </a:extLst>
              </a:tr>
              <a:tr h="66062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Layout: Sums</a:t>
                      </a:r>
                      <a:endParaRPr lang="en-US" sz="1900" b="0" i="0" u="none" strike="noStrike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2234" marR="163341" marT="163341" marB="163341" anchor="b">
                    <a:lnL w="12700" cmpd="sng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0.66445</a:t>
                      </a:r>
                      <a:endParaRPr lang="en-US" sz="1900" b="0" i="0" u="none" strike="noStrike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2234" marR="163341" marT="163341" marB="163341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0060299"/>
                  </a:ext>
                </a:extLst>
              </a:tr>
              <a:tr h="66062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Layout: Snap-together</a:t>
                      </a:r>
                      <a:endParaRPr lang="en-US" sz="19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2234" marR="163341" marT="163341" marB="163341" anchor="b">
                    <a:lnL w="38100" cap="flat" cmpd="sng" algn="ctr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TBD</a:t>
                      </a:r>
                      <a:endParaRPr lang="en-US" sz="19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2234" marR="163341" marT="163341" marB="163341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20506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157880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BB117D-A12F-55F9-B7F2-A94D55A5B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Netlists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FAFCCABC-3433-06DB-B50C-E8BC529B52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093717"/>
            <a:ext cx="2301239" cy="3764283"/>
          </a:xfrm>
          <a:prstGeom prst="rect">
            <a:avLst/>
          </a:prstGeo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992088CC-DBF5-CBBD-D6C2-8686EE2F91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1240" y="3093720"/>
            <a:ext cx="2301239" cy="3764280"/>
          </a:xfrm>
          <a:prstGeom prst="rect">
            <a:avLst/>
          </a:prstGeom>
        </p:spPr>
      </p:pic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F29019C0-CC7D-26CC-68EF-C9F6C4C0C6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2479" y="3093719"/>
            <a:ext cx="2430781" cy="3764281"/>
          </a:xfrm>
          <a:prstGeom prst="rect">
            <a:avLst/>
          </a:prstGeom>
        </p:spPr>
      </p:pic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305A2DE6-72D6-DB4E-BE37-052F12A55C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3260" y="3093717"/>
            <a:ext cx="2099311" cy="3764282"/>
          </a:xfrm>
          <a:prstGeom prst="rect">
            <a:avLst/>
          </a:prstGeom>
        </p:spPr>
      </p:pic>
      <p:pic>
        <p:nvPicPr>
          <p:cNvPr id="13" name="Picture 12" descr="Text&#10;&#10;Description automatically generated">
            <a:extLst>
              <a:ext uri="{FF2B5EF4-FFF2-40B4-BE49-F238E27FC236}">
                <a16:creationId xmlns:a16="http://schemas.microsoft.com/office/drawing/2014/main" id="{5A530385-3B6E-373C-19EB-C3CE6079C0B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2571" y="3093716"/>
            <a:ext cx="2645549" cy="3741424"/>
          </a:xfrm>
          <a:prstGeom prst="rect">
            <a:avLst/>
          </a:prstGeom>
        </p:spPr>
      </p:pic>
      <p:pic>
        <p:nvPicPr>
          <p:cNvPr id="15" name="Picture 14" descr="Text&#10;&#10;Description automatically generated">
            <a:extLst>
              <a:ext uri="{FF2B5EF4-FFF2-40B4-BE49-F238E27FC236}">
                <a16:creationId xmlns:a16="http://schemas.microsoft.com/office/drawing/2014/main" id="{3BFA978D-220C-BA69-3A7E-935D87B3496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6440" y="-7624"/>
            <a:ext cx="2161680" cy="3412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3598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5A71AB-18AA-4839-C33A-0B16E19F1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Truth Table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F2DF88-1364-D763-1AA4-069E16971F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1407" y="3614042"/>
            <a:ext cx="4830055" cy="1277471"/>
          </a:xfrm>
          <a:prstGeom prst="rect">
            <a:avLst/>
          </a:prstGeom>
        </p:spPr>
      </p:pic>
      <p:graphicFrame>
        <p:nvGraphicFramePr>
          <p:cNvPr id="5" name="Table 8">
            <a:extLst>
              <a:ext uri="{FF2B5EF4-FFF2-40B4-BE49-F238E27FC236}">
                <a16:creationId xmlns:a16="http://schemas.microsoft.com/office/drawing/2014/main" id="{232E01EF-7641-E230-A933-1E5382AB92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9769886"/>
              </p:ext>
            </p:extLst>
          </p:nvPr>
        </p:nvGraphicFramePr>
        <p:xfrm>
          <a:off x="1371600" y="2985953"/>
          <a:ext cx="4984956" cy="25336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0826">
                  <a:extLst>
                    <a:ext uri="{9D8B030D-6E8A-4147-A177-3AD203B41FA5}">
                      <a16:colId xmlns:a16="http://schemas.microsoft.com/office/drawing/2014/main" val="3670398633"/>
                    </a:ext>
                  </a:extLst>
                </a:gridCol>
                <a:gridCol w="830826">
                  <a:extLst>
                    <a:ext uri="{9D8B030D-6E8A-4147-A177-3AD203B41FA5}">
                      <a16:colId xmlns:a16="http://schemas.microsoft.com/office/drawing/2014/main" val="227607394"/>
                    </a:ext>
                  </a:extLst>
                </a:gridCol>
                <a:gridCol w="830826">
                  <a:extLst>
                    <a:ext uri="{9D8B030D-6E8A-4147-A177-3AD203B41FA5}">
                      <a16:colId xmlns:a16="http://schemas.microsoft.com/office/drawing/2014/main" val="3575491648"/>
                    </a:ext>
                  </a:extLst>
                </a:gridCol>
                <a:gridCol w="830826">
                  <a:extLst>
                    <a:ext uri="{9D8B030D-6E8A-4147-A177-3AD203B41FA5}">
                      <a16:colId xmlns:a16="http://schemas.microsoft.com/office/drawing/2014/main" val="340149675"/>
                    </a:ext>
                  </a:extLst>
                </a:gridCol>
                <a:gridCol w="830826">
                  <a:extLst>
                    <a:ext uri="{9D8B030D-6E8A-4147-A177-3AD203B41FA5}">
                      <a16:colId xmlns:a16="http://schemas.microsoft.com/office/drawing/2014/main" val="4058372506"/>
                    </a:ext>
                  </a:extLst>
                </a:gridCol>
                <a:gridCol w="830826">
                  <a:extLst>
                    <a:ext uri="{9D8B030D-6E8A-4147-A177-3AD203B41FA5}">
                      <a16:colId xmlns:a16="http://schemas.microsoft.com/office/drawing/2014/main" val="4047516227"/>
                    </a:ext>
                  </a:extLst>
                </a:gridCol>
              </a:tblGrid>
              <a:tr h="36195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PRESET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CLEAR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Clock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Q bar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0133032"/>
                  </a:ext>
                </a:extLst>
              </a:tr>
              <a:tr h="36195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4717776"/>
                  </a:ext>
                </a:extLst>
              </a:tr>
              <a:tr h="36195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7817949"/>
                  </a:ext>
                </a:extLst>
              </a:tr>
              <a:tr h="36195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6881771"/>
                  </a:ext>
                </a:extLst>
              </a:tr>
              <a:tr h="36195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3412927"/>
                  </a:ext>
                </a:extLst>
              </a:tr>
              <a:tr h="36195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Q bar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2606746"/>
                  </a:ext>
                </a:extLst>
              </a:tr>
              <a:tr h="36195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022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556211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FCA6B1-DB52-CB9E-72D6-6967F5B2B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2550" y="609600"/>
            <a:ext cx="9486900" cy="779206"/>
          </a:xfrm>
        </p:spPr>
        <p:txBody>
          <a:bodyPr/>
          <a:lstStyle/>
          <a:p>
            <a:r>
              <a:rPr lang="en-US" dirty="0"/>
              <a:t>Design 1: </a:t>
            </a:r>
            <a:r>
              <a:rPr lang="en-US" sz="2000" dirty="0">
                <a:latin typeface="+mn-lt"/>
              </a:rPr>
              <a:t>INV-INV-NAND2-NAND3-NAND2-NAND2</a:t>
            </a:r>
            <a:endParaRPr lang="en-US" dirty="0">
              <a:latin typeface="+mn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E5D654-1C09-A267-C31B-5BAEA0CEFB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9175" y="3126766"/>
            <a:ext cx="5473649" cy="206642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CEEB936A-EAD4-1CE3-8FFF-8C277333D125}"/>
                  </a:ext>
                </a:extLst>
              </p14:cNvPr>
              <p14:cNvContentPartPr/>
              <p14:nvPr/>
            </p14:nvContentPartPr>
            <p14:xfrm>
              <a:off x="3420618" y="3750623"/>
              <a:ext cx="4568635" cy="934754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CEEB936A-EAD4-1CE3-8FFF-8C277333D12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411618" y="3741625"/>
                <a:ext cx="4586275" cy="95239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2E76BD3D-3BCD-98D1-4111-56E579EF67E2}"/>
                  </a:ext>
                </a:extLst>
              </p14:cNvPr>
              <p14:cNvContentPartPr/>
              <p14:nvPr/>
            </p14:nvContentPartPr>
            <p14:xfrm>
              <a:off x="7938756" y="4625959"/>
              <a:ext cx="100993" cy="118835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2E76BD3D-3BCD-98D1-4111-56E579EF67E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929771" y="4616956"/>
                <a:ext cx="118604" cy="136480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923B4D1B-F02D-BC62-5514-D41032957271}"/>
              </a:ext>
            </a:extLst>
          </p:cNvPr>
          <p:cNvSpPr txBox="1"/>
          <p:nvPr/>
        </p:nvSpPr>
        <p:spPr>
          <a:xfrm>
            <a:off x="3420618" y="2418880"/>
            <a:ext cx="43009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Stages</a:t>
            </a:r>
          </a:p>
          <a:p>
            <a:r>
              <a:rPr lang="en-US" sz="2000" dirty="0"/>
              <a:t>U		V	W	   X		     Y	Z</a:t>
            </a:r>
          </a:p>
        </p:txBody>
      </p:sp>
    </p:spTree>
    <p:extLst>
      <p:ext uri="{BB962C8B-B14F-4D97-AF65-F5344CB8AC3E}">
        <p14:creationId xmlns:p14="http://schemas.microsoft.com/office/powerpoint/2010/main" val="25796371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74FB3B-E473-B7F2-C7BA-BDDAAAA78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1: Calculations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7486F40-C116-019E-8B5D-87A9E78B8A9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59318148"/>
              </p:ext>
            </p:extLst>
          </p:nvPr>
        </p:nvGraphicFramePr>
        <p:xfrm>
          <a:off x="963559" y="2438422"/>
          <a:ext cx="10068236" cy="697271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074027">
                  <a:extLst>
                    <a:ext uri="{9D8B030D-6E8A-4147-A177-3AD203B41FA5}">
                      <a16:colId xmlns:a16="http://schemas.microsoft.com/office/drawing/2014/main" val="2276650473"/>
                    </a:ext>
                  </a:extLst>
                </a:gridCol>
                <a:gridCol w="1074027">
                  <a:extLst>
                    <a:ext uri="{9D8B030D-6E8A-4147-A177-3AD203B41FA5}">
                      <a16:colId xmlns:a16="http://schemas.microsoft.com/office/drawing/2014/main" val="3519836227"/>
                    </a:ext>
                  </a:extLst>
                </a:gridCol>
                <a:gridCol w="1025207">
                  <a:extLst>
                    <a:ext uri="{9D8B030D-6E8A-4147-A177-3AD203B41FA5}">
                      <a16:colId xmlns:a16="http://schemas.microsoft.com/office/drawing/2014/main" val="2121874048"/>
                    </a:ext>
                  </a:extLst>
                </a:gridCol>
                <a:gridCol w="1135051">
                  <a:extLst>
                    <a:ext uri="{9D8B030D-6E8A-4147-A177-3AD203B41FA5}">
                      <a16:colId xmlns:a16="http://schemas.microsoft.com/office/drawing/2014/main" val="388445403"/>
                    </a:ext>
                  </a:extLst>
                </a:gridCol>
                <a:gridCol w="988594">
                  <a:extLst>
                    <a:ext uri="{9D8B030D-6E8A-4147-A177-3AD203B41FA5}">
                      <a16:colId xmlns:a16="http://schemas.microsoft.com/office/drawing/2014/main" val="3562277132"/>
                    </a:ext>
                  </a:extLst>
                </a:gridCol>
                <a:gridCol w="756701">
                  <a:extLst>
                    <a:ext uri="{9D8B030D-6E8A-4147-A177-3AD203B41FA5}">
                      <a16:colId xmlns:a16="http://schemas.microsoft.com/office/drawing/2014/main" val="3373027452"/>
                    </a:ext>
                  </a:extLst>
                </a:gridCol>
                <a:gridCol w="1063404">
                  <a:extLst>
                    <a:ext uri="{9D8B030D-6E8A-4147-A177-3AD203B41FA5}">
                      <a16:colId xmlns:a16="http://schemas.microsoft.com/office/drawing/2014/main" val="829727247"/>
                    </a:ext>
                  </a:extLst>
                </a:gridCol>
                <a:gridCol w="788127">
                  <a:extLst>
                    <a:ext uri="{9D8B030D-6E8A-4147-A177-3AD203B41FA5}">
                      <a16:colId xmlns:a16="http://schemas.microsoft.com/office/drawing/2014/main" val="2765446358"/>
                    </a:ext>
                  </a:extLst>
                </a:gridCol>
                <a:gridCol w="688258">
                  <a:extLst>
                    <a:ext uri="{9D8B030D-6E8A-4147-A177-3AD203B41FA5}">
                      <a16:colId xmlns:a16="http://schemas.microsoft.com/office/drawing/2014/main" val="940979019"/>
                    </a:ext>
                  </a:extLst>
                </a:gridCol>
                <a:gridCol w="1474840">
                  <a:extLst>
                    <a:ext uri="{9D8B030D-6E8A-4147-A177-3AD203B41FA5}">
                      <a16:colId xmlns:a16="http://schemas.microsoft.com/office/drawing/2014/main" val="110247097"/>
                    </a:ext>
                  </a:extLst>
                </a:gridCol>
              </a:tblGrid>
              <a:tr h="20257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Iteration</a:t>
                      </a:r>
                    </a:p>
                  </a:txBody>
                  <a:tcPr marL="8593" marR="8593" marT="8593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Logical Effort</a:t>
                      </a:r>
                    </a:p>
                    <a:p>
                      <a:pPr algn="ctr" fontAlgn="b"/>
                      <a:r>
                        <a:rPr lang="en-US" sz="110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G</a:t>
                      </a:r>
                      <a:endParaRPr 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8593" marR="8593" marT="8593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Electrical Effort</a:t>
                      </a:r>
                    </a:p>
                    <a:p>
                      <a:pPr algn="ctr" fontAlgn="b"/>
                      <a:r>
                        <a:rPr lang="en-US" sz="110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H</a:t>
                      </a:r>
                      <a:endParaRPr 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8593" marR="8593" marT="8593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Branching Effort</a:t>
                      </a:r>
                    </a:p>
                    <a:p>
                      <a:pPr algn="ctr" fontAlgn="b"/>
                      <a:r>
                        <a:rPr lang="en-US" sz="110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B</a:t>
                      </a:r>
                      <a:endParaRPr 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8593" marR="8593" marT="8593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Parasitic Delay</a:t>
                      </a:r>
                    </a:p>
                    <a:p>
                      <a:pPr algn="ctr" fontAlgn="b"/>
                      <a:r>
                        <a:rPr lang="en-US" sz="110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P</a:t>
                      </a:r>
                      <a:endParaRPr 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8593" marR="8593" marT="8593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Path Effort</a:t>
                      </a:r>
                    </a:p>
                    <a:p>
                      <a:pPr algn="ctr" fontAlgn="b"/>
                      <a:r>
                        <a:rPr lang="en-US" sz="110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F</a:t>
                      </a:r>
                      <a:endParaRPr 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8593" marR="8593" marT="8593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Best Stage Effort</a:t>
                      </a:r>
                    </a:p>
                    <a:p>
                      <a:pPr algn="ctr" fontAlgn="b"/>
                      <a:r>
                        <a:rPr lang="en-US" sz="110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f</a:t>
                      </a:r>
                      <a:endParaRPr 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8593" marR="8593" marT="8593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Delay</a:t>
                      </a:r>
                    </a:p>
                    <a:p>
                      <a:pPr algn="ctr" fontAlgn="b"/>
                      <a:r>
                        <a:rPr lang="en-US" sz="110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D</a:t>
                      </a:r>
                      <a:endParaRPr 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8593" marR="8593" marT="8593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Delay (ns)</a:t>
                      </a:r>
                      <a:endParaRPr 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8593" marR="8593" marT="8593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Best Number of Stages</a:t>
                      </a:r>
                      <a:endParaRPr 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8593" marR="8593" marT="8593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4933908"/>
                  </a:ext>
                </a:extLst>
              </a:tr>
              <a:tr h="17186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8593" marR="8593" marT="859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3.950617284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593" marR="8593" marT="859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16.33333333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593" marR="8593" marT="859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  <a:latin typeface="+mn-lt"/>
                        </a:rPr>
                        <a:t>5.25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593" marR="8593" marT="859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11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593" marR="8593" marT="859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  <a:latin typeface="+mn-lt"/>
                        </a:rPr>
                        <a:t>338.765432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593" marR="8593" marT="859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2.640279161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593" marR="8593" marT="859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26.84167497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593" marR="8593" marT="859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1.6105005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593" marR="8593" marT="859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4.557601134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593" marR="8593" marT="8593" marB="0" anchor="b"/>
                </a:tc>
                <a:extLst>
                  <a:ext uri="{0D108BD9-81ED-4DB2-BD59-A6C34878D82A}">
                    <a16:rowId xmlns:a16="http://schemas.microsoft.com/office/drawing/2014/main" val="1541987182"/>
                  </a:ext>
                </a:extLst>
              </a:tr>
              <a:tr h="17186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</a:t>
                      </a:r>
                    </a:p>
                  </a:txBody>
                  <a:tcPr marL="8593" marR="8593" marT="859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3.950617284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30.30285309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9.871846616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1181.80787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3.251555314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30.50933188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1.8305599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5.535178539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79723078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66317CB-A261-A9A6-828B-E9F52CEA08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9205040"/>
              </p:ext>
            </p:extLst>
          </p:nvPr>
        </p:nvGraphicFramePr>
        <p:xfrm>
          <a:off x="963559" y="3426542"/>
          <a:ext cx="2802196" cy="2474042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081551">
                  <a:extLst>
                    <a:ext uri="{9D8B030D-6E8A-4147-A177-3AD203B41FA5}">
                      <a16:colId xmlns:a16="http://schemas.microsoft.com/office/drawing/2014/main" val="3383430431"/>
                    </a:ext>
                  </a:extLst>
                </a:gridCol>
                <a:gridCol w="786580">
                  <a:extLst>
                    <a:ext uri="{9D8B030D-6E8A-4147-A177-3AD203B41FA5}">
                      <a16:colId xmlns:a16="http://schemas.microsoft.com/office/drawing/2014/main" val="1256797327"/>
                    </a:ext>
                  </a:extLst>
                </a:gridCol>
                <a:gridCol w="934065">
                  <a:extLst>
                    <a:ext uri="{9D8B030D-6E8A-4147-A177-3AD203B41FA5}">
                      <a16:colId xmlns:a16="http://schemas.microsoft.com/office/drawing/2014/main" val="2390894501"/>
                    </a:ext>
                  </a:extLst>
                </a:gridCol>
              </a:tblGrid>
              <a:tr h="18804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Iteration</a:t>
                      </a:r>
                    </a:p>
                  </a:txBody>
                  <a:tcPr marL="9525" marR="9525" marT="9525" marB="0" anchor="b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Stage</a:t>
                      </a:r>
                      <a:endParaRPr 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Input Cap</a:t>
                      </a:r>
                      <a:endParaRPr 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2518541"/>
                  </a:ext>
                </a:extLst>
              </a:tr>
              <a:tr h="190500">
                <a:tc rowSpan="6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  <a:latin typeface="+mn-lt"/>
                        </a:rPr>
                        <a:t>Z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45.90856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84242078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  <a:latin typeface="+mn-lt"/>
                        </a:rPr>
                        <a:t>23.18369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55560890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X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39.68672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79450801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W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20.04168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86876205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V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7.590742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61911881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U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10.46572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64885167"/>
                  </a:ext>
                </a:extLst>
              </a:tr>
              <a:tr h="190500">
                <a:tc rowSpan="6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Z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31.27897</a:t>
                      </a: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176914027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12.82626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89514636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X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13.48808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31189375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W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5.530922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772218717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V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1.701008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78321857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U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2.224145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2935051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7C69893-5FF7-988B-B2FB-AE7B30698220}"/>
                  </a:ext>
                </a:extLst>
              </p:cNvPr>
              <p:cNvSpPr txBox="1"/>
              <p:nvPr/>
            </p:nvSpPr>
            <p:spPr>
              <a:xfrm>
                <a:off x="4247535" y="3374883"/>
                <a:ext cx="6784260" cy="31291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Number of Stages		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=6</m:t>
                    </m:r>
                  </m:oMath>
                </a14:m>
                <a:endParaRPr lang="en-US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Logical Effort 			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r>
                      <m:rPr>
                        <m:sty m:val="p"/>
                      </m:rPr>
                      <a:rPr lang="el-G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Π</m:t>
                    </m:r>
                    <m:sSub>
                      <m:sSubPr>
                        <m:ctrlPr>
                          <a:rPr lang="el-GR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1600" b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Electrical Effort 		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45+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𝑁𝐴𝑁𝐷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endParaRPr lang="en-US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Branching Effort 		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l-G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Π</m:t>
                    </m:r>
                    <m:sSub>
                      <m:sSubPr>
                        <m:ctrlPr>
                          <a:rPr lang="el-GR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𝑖𝑛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𝑤</m:t>
                                    </m:r>
                                  </m:sub>
                                </m:sSub>
                              </m:sub>
                            </m:sSub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𝑖𝑛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𝑣</m:t>
                                    </m:r>
                                  </m:sub>
                                </m:sSub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𝑖𝑛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𝑣</m:t>
                                    </m:r>
                                  </m:sub>
                                </m:sSub>
                              </m:sub>
                            </m:sSub>
                          </m:den>
                        </m:f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𝑖𝑛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sub>
                            </m:sSub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𝑖𝑛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𝑖𝑛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sub>
                            </m:sSub>
                          </m:den>
                        </m:f>
                      </m:e>
                    </m:d>
                  </m:oMath>
                </a14:m>
                <a:endParaRPr lang="en-US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Parasitic Delay 			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n-US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Path Effort 			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𝐺𝐵𝐻</m:t>
                    </m:r>
                  </m:oMath>
                </a14:m>
                <a:endParaRPr lang="en-US" sz="1600" b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Best Stage Effort		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</m:acc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ad>
                      <m:rad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>
                        <m:r>
                          <m:rPr>
                            <m:brk m:alnAt="7"/>
                          </m:r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deg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e>
                    </m:rad>
                  </m:oMath>
                </a14:m>
                <a:endParaRPr lang="en-US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Delay				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acc>
                      <m:accPr>
                        <m:chr m:val="̂"/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</m:acc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</m:oMath>
                </a14:m>
                <a:endParaRPr lang="en-US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Best Number of Stages	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6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3.59</m:t>
                            </m:r>
                          </m:sub>
                        </m:sSub>
                      </m:fName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e>
                    </m:func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Input Capacitances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∗ 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acc>
                          <m:accPr>
                            <m:chr m:val="̂"/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den>
                    </m:f>
                  </m:oMath>
                </a14:m>
                <a:r>
                  <a:rPr lang="en-US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∗ 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acc>
                          <m:accPr>
                            <m:chr m:val="̂"/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(when branching)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7C69893-5FF7-988B-B2FB-AE7B306982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7535" y="3374883"/>
                <a:ext cx="6784260" cy="3129190"/>
              </a:xfrm>
              <a:prstGeom prst="rect">
                <a:avLst/>
              </a:prstGeom>
              <a:blipFill>
                <a:blip r:embed="rId2"/>
                <a:stretch>
                  <a:fillRect l="-539" t="-7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8AE4D2FC-D220-2800-9516-179B1D190A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8908" y="449864"/>
            <a:ext cx="4883092" cy="184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1050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7C478F1-26B5-44C9-823B-523B85B112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337CC61-9E93-4D80-9F1C-12CE9A0C07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762500" cy="6858000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93D42D-6531-B2AF-776C-82EFBD968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2818" y="685801"/>
            <a:ext cx="3057379" cy="304622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300" kern="1200" cap="all" spc="300" baseline="0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Design 2:</a:t>
            </a:r>
            <a:endParaRPr lang="en-US" sz="2000" kern="1200" cap="all" spc="300" baseline="0" dirty="0">
              <a:solidFill>
                <a:schemeClr val="bg2"/>
              </a:solidFill>
              <a:latin typeface="+mn-lt"/>
              <a:ea typeface="+mj-ea"/>
              <a:cs typeface="+mj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1D0214-373F-FF47-9E9C-1CF7D06D71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8401" y="2141817"/>
            <a:ext cx="7237698" cy="2949362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50C940AD-E4D2-DEB4-18EC-A95037356675}"/>
              </a:ext>
            </a:extLst>
          </p:cNvPr>
          <p:cNvSpPr txBox="1">
            <a:spLocks/>
          </p:cNvSpPr>
          <p:nvPr/>
        </p:nvSpPr>
        <p:spPr>
          <a:xfrm>
            <a:off x="20516" y="3732029"/>
            <a:ext cx="4703884" cy="47666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cap="all" spc="3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2000" dirty="0">
              <a:solidFill>
                <a:schemeClr val="bg2"/>
              </a:solidFill>
              <a:latin typeface="+mn-lt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AF8BFBA-3FAD-EFFC-4D5C-16330FAD85DC}"/>
              </a:ext>
            </a:extLst>
          </p:cNvPr>
          <p:cNvSpPr txBox="1">
            <a:spLocks/>
          </p:cNvSpPr>
          <p:nvPr/>
        </p:nvSpPr>
        <p:spPr>
          <a:xfrm>
            <a:off x="-38100" y="3616498"/>
            <a:ext cx="4762500" cy="59219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cap="all" spc="3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600" dirty="0">
                <a:solidFill>
                  <a:schemeClr val="bg2"/>
                </a:solidFill>
                <a:latin typeface="+mn-lt"/>
              </a:rPr>
              <a:t>Inv-inv-nor2-nor3-nor2-nor2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E531B343-7F03-9153-1B56-AA5FE5798DBA}"/>
                  </a:ext>
                </a:extLst>
              </p14:cNvPr>
              <p14:cNvContentPartPr/>
              <p14:nvPr/>
            </p14:nvContentPartPr>
            <p14:xfrm>
              <a:off x="5289565" y="3030933"/>
              <a:ext cx="5727960" cy="12369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E531B343-7F03-9153-1B56-AA5FE5798DB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280925" y="3021933"/>
                <a:ext cx="5745600" cy="1254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465970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4AE556-A8B6-6017-E4F5-8E79E92E6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2: Calculations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1E03229-102A-988C-ED3E-C84FE69A1CC3}"/>
                  </a:ext>
                </a:extLst>
              </p:cNvPr>
              <p:cNvSpPr txBox="1"/>
              <p:nvPr/>
            </p:nvSpPr>
            <p:spPr>
              <a:xfrm>
                <a:off x="4247535" y="3374883"/>
                <a:ext cx="6784260" cy="31423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Number of Stages		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=6</m:t>
                    </m:r>
                  </m:oMath>
                </a14:m>
                <a:endParaRPr lang="en-US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Logical Effort 			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r>
                      <m:rPr>
                        <m:sty m:val="p"/>
                      </m:rPr>
                      <a:rPr lang="el-G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Π</m:t>
                    </m:r>
                    <m:sSub>
                      <m:sSubPr>
                        <m:ctrlPr>
                          <a:rPr lang="el-GR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1600" b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Electrical Effort 		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45+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𝑁𝑂𝑅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endParaRPr lang="en-US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Branching Effort 		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l-G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Π</m:t>
                    </m:r>
                    <m:sSub>
                      <m:sSubPr>
                        <m:ctrlPr>
                          <a:rPr lang="el-GR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𝑖𝑛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𝑤</m:t>
                                    </m:r>
                                  </m:sub>
                                </m:sSub>
                              </m:sub>
                            </m:sSub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𝑖𝑛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𝑣</m:t>
                                    </m:r>
                                  </m:sub>
                                </m:sSub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𝑖𝑛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𝑣</m:t>
                                    </m:r>
                                  </m:sub>
                                </m:sSub>
                              </m:sub>
                            </m:sSub>
                          </m:den>
                        </m:f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𝑖𝑛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sub>
                            </m:sSub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𝑖𝑛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𝑖𝑛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sub>
                            </m:sSub>
                          </m:den>
                        </m:f>
                      </m:e>
                    </m:d>
                  </m:oMath>
                </a14:m>
                <a:endParaRPr lang="en-US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Parasitic Delay 			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n-US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Path Effort 			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𝐺𝐵𝐻</m:t>
                    </m:r>
                  </m:oMath>
                </a14:m>
                <a:endParaRPr lang="en-US" sz="1600" b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Best Stage Effort		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</m:acc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ad>
                      <m:rad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>
                        <m:r>
                          <m:rPr>
                            <m:brk m:alnAt="7"/>
                          </m:r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deg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e>
                    </m:rad>
                  </m:oMath>
                </a14:m>
                <a:endParaRPr lang="en-US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Delay				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acc>
                      <m:accPr>
                        <m:chr m:val="̂"/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</m:acc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</m:oMath>
                </a14:m>
                <a:endParaRPr lang="en-US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Best Number of Stages	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6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3.59</m:t>
                            </m:r>
                          </m:sub>
                        </m:sSub>
                      </m:fName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e>
                    </m:func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b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Input Capacitances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∗ 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acc>
                          <m:accPr>
                            <m:chr m:val="̂"/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den>
                    </m:f>
                  </m:oMath>
                </a14:m>
                <a:r>
                  <a:rPr lang="en-US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∗ 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acc>
                          <m:accPr>
                            <m:chr m:val="̂"/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(when branching)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1E03229-102A-988C-ED3E-C84FE69A1C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7535" y="3374883"/>
                <a:ext cx="6784260" cy="3142399"/>
              </a:xfrm>
              <a:prstGeom prst="rect">
                <a:avLst/>
              </a:prstGeom>
              <a:blipFill>
                <a:blip r:embed="rId2"/>
                <a:stretch>
                  <a:fillRect l="-539" t="-7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DFCCED37-1B74-8C7D-8DCC-08B7A5620A8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26637939"/>
              </p:ext>
            </p:extLst>
          </p:nvPr>
        </p:nvGraphicFramePr>
        <p:xfrm>
          <a:off x="963559" y="2438422"/>
          <a:ext cx="10068236" cy="698203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074027">
                  <a:extLst>
                    <a:ext uri="{9D8B030D-6E8A-4147-A177-3AD203B41FA5}">
                      <a16:colId xmlns:a16="http://schemas.microsoft.com/office/drawing/2014/main" val="2276650473"/>
                    </a:ext>
                  </a:extLst>
                </a:gridCol>
                <a:gridCol w="1074027">
                  <a:extLst>
                    <a:ext uri="{9D8B030D-6E8A-4147-A177-3AD203B41FA5}">
                      <a16:colId xmlns:a16="http://schemas.microsoft.com/office/drawing/2014/main" val="3519836227"/>
                    </a:ext>
                  </a:extLst>
                </a:gridCol>
                <a:gridCol w="1025207">
                  <a:extLst>
                    <a:ext uri="{9D8B030D-6E8A-4147-A177-3AD203B41FA5}">
                      <a16:colId xmlns:a16="http://schemas.microsoft.com/office/drawing/2014/main" val="2121874048"/>
                    </a:ext>
                  </a:extLst>
                </a:gridCol>
                <a:gridCol w="1135051">
                  <a:extLst>
                    <a:ext uri="{9D8B030D-6E8A-4147-A177-3AD203B41FA5}">
                      <a16:colId xmlns:a16="http://schemas.microsoft.com/office/drawing/2014/main" val="388445403"/>
                    </a:ext>
                  </a:extLst>
                </a:gridCol>
                <a:gridCol w="988594">
                  <a:extLst>
                    <a:ext uri="{9D8B030D-6E8A-4147-A177-3AD203B41FA5}">
                      <a16:colId xmlns:a16="http://schemas.microsoft.com/office/drawing/2014/main" val="3562277132"/>
                    </a:ext>
                  </a:extLst>
                </a:gridCol>
                <a:gridCol w="756701">
                  <a:extLst>
                    <a:ext uri="{9D8B030D-6E8A-4147-A177-3AD203B41FA5}">
                      <a16:colId xmlns:a16="http://schemas.microsoft.com/office/drawing/2014/main" val="3373027452"/>
                    </a:ext>
                  </a:extLst>
                </a:gridCol>
                <a:gridCol w="1063404">
                  <a:extLst>
                    <a:ext uri="{9D8B030D-6E8A-4147-A177-3AD203B41FA5}">
                      <a16:colId xmlns:a16="http://schemas.microsoft.com/office/drawing/2014/main" val="829727247"/>
                    </a:ext>
                  </a:extLst>
                </a:gridCol>
                <a:gridCol w="788127">
                  <a:extLst>
                    <a:ext uri="{9D8B030D-6E8A-4147-A177-3AD203B41FA5}">
                      <a16:colId xmlns:a16="http://schemas.microsoft.com/office/drawing/2014/main" val="2765446358"/>
                    </a:ext>
                  </a:extLst>
                </a:gridCol>
                <a:gridCol w="688258">
                  <a:extLst>
                    <a:ext uri="{9D8B030D-6E8A-4147-A177-3AD203B41FA5}">
                      <a16:colId xmlns:a16="http://schemas.microsoft.com/office/drawing/2014/main" val="940979019"/>
                    </a:ext>
                  </a:extLst>
                </a:gridCol>
                <a:gridCol w="1474840">
                  <a:extLst>
                    <a:ext uri="{9D8B030D-6E8A-4147-A177-3AD203B41FA5}">
                      <a16:colId xmlns:a16="http://schemas.microsoft.com/office/drawing/2014/main" val="110247097"/>
                    </a:ext>
                  </a:extLst>
                </a:gridCol>
              </a:tblGrid>
              <a:tr h="20257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Iteration</a:t>
                      </a:r>
                    </a:p>
                  </a:txBody>
                  <a:tcPr marL="8593" marR="8593" marT="8593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Logical Effort</a:t>
                      </a:r>
                    </a:p>
                    <a:p>
                      <a:pPr algn="ctr" fontAlgn="b"/>
                      <a:r>
                        <a:rPr lang="en-US" sz="110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G</a:t>
                      </a:r>
                      <a:endParaRPr 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8593" marR="8593" marT="8593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Electrical Effort</a:t>
                      </a:r>
                    </a:p>
                    <a:p>
                      <a:pPr algn="ctr" fontAlgn="b"/>
                      <a:r>
                        <a:rPr lang="en-US" sz="110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H</a:t>
                      </a:r>
                      <a:endParaRPr 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8593" marR="8593" marT="8593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Branching Effort</a:t>
                      </a:r>
                    </a:p>
                    <a:p>
                      <a:pPr algn="ctr" fontAlgn="b"/>
                      <a:r>
                        <a:rPr lang="en-US" sz="110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B</a:t>
                      </a:r>
                      <a:endParaRPr 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8593" marR="8593" marT="8593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Parasitic Delay</a:t>
                      </a:r>
                    </a:p>
                    <a:p>
                      <a:pPr algn="ctr" fontAlgn="b"/>
                      <a:r>
                        <a:rPr lang="en-US" sz="110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P</a:t>
                      </a:r>
                      <a:endParaRPr 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8593" marR="8593" marT="8593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Path Effort</a:t>
                      </a:r>
                    </a:p>
                    <a:p>
                      <a:pPr algn="ctr" fontAlgn="b"/>
                      <a:r>
                        <a:rPr lang="en-US" sz="110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F</a:t>
                      </a:r>
                      <a:endParaRPr 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8593" marR="8593" marT="8593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Best Stage Effort</a:t>
                      </a:r>
                    </a:p>
                    <a:p>
                      <a:pPr algn="ctr" fontAlgn="b"/>
                      <a:r>
                        <a:rPr lang="en-US" sz="110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f</a:t>
                      </a:r>
                      <a:endParaRPr 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8593" marR="8593" marT="8593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Delay</a:t>
                      </a:r>
                    </a:p>
                    <a:p>
                      <a:pPr algn="ctr" fontAlgn="b"/>
                      <a:r>
                        <a:rPr lang="en-US" sz="110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D</a:t>
                      </a:r>
                      <a:endParaRPr 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8593" marR="8593" marT="8593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Delay (ns)</a:t>
                      </a:r>
                      <a:endParaRPr 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8593" marR="8593" marT="8593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Best Number of Stages</a:t>
                      </a:r>
                      <a:endParaRPr 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8593" marR="8593" marT="8593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4933908"/>
                  </a:ext>
                </a:extLst>
              </a:tr>
              <a:tr h="17186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8593" marR="8593" marT="859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10.80246914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16.66666667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6.4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1152.26337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3.237864173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30.42718504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1.8256311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5.515370881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41987182"/>
                  </a:ext>
                </a:extLst>
              </a:tr>
              <a:tr h="17186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</a:t>
                      </a:r>
                    </a:p>
                  </a:txBody>
                  <a:tcPr marL="8593" marR="8593" marT="859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10.80246914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30.91143055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15.16988474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5065.52449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4.14416848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35.86501088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2.1519007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6.673863212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79723078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1BED0219-EAF3-BE4D-813B-67FD1F2DFA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0722106"/>
              </p:ext>
            </p:extLst>
          </p:nvPr>
        </p:nvGraphicFramePr>
        <p:xfrm>
          <a:off x="963559" y="3426542"/>
          <a:ext cx="2802196" cy="2474042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081551">
                  <a:extLst>
                    <a:ext uri="{9D8B030D-6E8A-4147-A177-3AD203B41FA5}">
                      <a16:colId xmlns:a16="http://schemas.microsoft.com/office/drawing/2014/main" val="3383430431"/>
                    </a:ext>
                  </a:extLst>
                </a:gridCol>
                <a:gridCol w="786580">
                  <a:extLst>
                    <a:ext uri="{9D8B030D-6E8A-4147-A177-3AD203B41FA5}">
                      <a16:colId xmlns:a16="http://schemas.microsoft.com/office/drawing/2014/main" val="1256797327"/>
                    </a:ext>
                  </a:extLst>
                </a:gridCol>
                <a:gridCol w="934065">
                  <a:extLst>
                    <a:ext uri="{9D8B030D-6E8A-4147-A177-3AD203B41FA5}">
                      <a16:colId xmlns:a16="http://schemas.microsoft.com/office/drawing/2014/main" val="2390894501"/>
                    </a:ext>
                  </a:extLst>
                </a:gridCol>
              </a:tblGrid>
              <a:tr h="18804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Iteration</a:t>
                      </a:r>
                    </a:p>
                  </a:txBody>
                  <a:tcPr marL="9525" marR="9525" marT="9525" marB="0" anchor="b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Stage</a:t>
                      </a:r>
                      <a:endParaRPr 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Sizing</a:t>
                      </a:r>
                      <a:endParaRPr 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2518541"/>
                  </a:ext>
                </a:extLst>
              </a:tr>
              <a:tr h="190500">
                <a:tc rowSpan="6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  <a:latin typeface="+mn-lt"/>
                        </a:rPr>
                        <a:t>Z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47.73429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84242078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24.57087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55560890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X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63.38318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79450801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W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32.62602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86876205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V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10.0764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61911881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U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13.18845</a:t>
                      </a: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64885167"/>
                  </a:ext>
                </a:extLst>
              </a:tr>
              <a:tr h="190500">
                <a:tc rowSpan="6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Z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30.27243</a:t>
                      </a: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176914027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12.17471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89514636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X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15.6876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31189375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W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6.309106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772218717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V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1.522406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78321857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U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1.889767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2935051"/>
                  </a:ext>
                </a:extLst>
              </a:tr>
            </a:tbl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C2CE6FEE-4002-D7B8-A4B2-6B035E07B1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1677" y="250347"/>
            <a:ext cx="4584253" cy="1868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4594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9">
            <a:extLst>
              <a:ext uri="{FF2B5EF4-FFF2-40B4-BE49-F238E27FC236}">
                <a16:creationId xmlns:a16="http://schemas.microsoft.com/office/drawing/2014/main" id="{97C478F1-26B5-44C9-823B-523B85B112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1">
            <a:extLst>
              <a:ext uri="{FF2B5EF4-FFF2-40B4-BE49-F238E27FC236}">
                <a16:creationId xmlns:a16="http://schemas.microsoft.com/office/drawing/2014/main" id="{8337CC61-9E93-4D80-9F1C-12CE9A0C07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762500" cy="6858000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B9EF28-0E5A-F583-862D-89F8E3438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2818" y="685801"/>
            <a:ext cx="3057379" cy="304622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kern="1200" cap="all" spc="300" baseline="0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Design 3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03D600C-B120-BF96-169F-5C56021852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10200" y="2194561"/>
            <a:ext cx="6096000" cy="246887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F7CC22D4-8623-7D98-CBF3-488D1AE38ED3}"/>
              </a:ext>
            </a:extLst>
          </p:cNvPr>
          <p:cNvSpPr txBox="1">
            <a:spLocks/>
          </p:cNvSpPr>
          <p:nvPr/>
        </p:nvSpPr>
        <p:spPr>
          <a:xfrm>
            <a:off x="0" y="3616498"/>
            <a:ext cx="4762500" cy="59219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cap="all" spc="3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600" dirty="0">
                <a:solidFill>
                  <a:schemeClr val="bg2"/>
                </a:solidFill>
                <a:latin typeface="+mn-lt"/>
              </a:rPr>
              <a:t>Inv-inv-NOR2-nor3-nand2-nand2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F2417E4-ABFF-BCAF-7EC1-DD20085A1589}"/>
                  </a:ext>
                </a:extLst>
              </p14:cNvPr>
              <p14:cNvContentPartPr/>
              <p14:nvPr/>
            </p14:nvContentPartPr>
            <p14:xfrm>
              <a:off x="5771621" y="3018333"/>
              <a:ext cx="4621680" cy="9972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F2417E4-ABFF-BCAF-7EC1-DD20085A158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62621" y="3009333"/>
                <a:ext cx="4639320" cy="1014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184808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4AE556-A8B6-6017-E4F5-8E79E92E6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3: Calculations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1E03229-102A-988C-ED3E-C84FE69A1CC3}"/>
                  </a:ext>
                </a:extLst>
              </p:cNvPr>
              <p:cNvSpPr txBox="1"/>
              <p:nvPr/>
            </p:nvSpPr>
            <p:spPr>
              <a:xfrm>
                <a:off x="4247535" y="3374883"/>
                <a:ext cx="6784260" cy="31423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Number of Stages		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=6</m:t>
                    </m:r>
                  </m:oMath>
                </a14:m>
                <a:endParaRPr lang="en-US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Logical Effort 			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r>
                      <m:rPr>
                        <m:sty m:val="p"/>
                      </m:rPr>
                      <a:rPr lang="el-G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Π</m:t>
                    </m:r>
                    <m:sSub>
                      <m:sSubPr>
                        <m:ctrlPr>
                          <a:rPr lang="el-GR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1600" b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Electrical Effort 		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45+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𝑁𝐴𝑁𝐷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endParaRPr lang="en-US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Branching Effort 		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l-G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Π</m:t>
                    </m:r>
                    <m:sSub>
                      <m:sSubPr>
                        <m:ctrlPr>
                          <a:rPr lang="el-GR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𝑖𝑛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𝑤</m:t>
                                    </m:r>
                                  </m:sub>
                                </m:sSub>
                              </m:sub>
                            </m:sSub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𝑖𝑛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𝑣</m:t>
                                    </m:r>
                                  </m:sub>
                                </m:sSub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𝑖𝑛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𝑣</m:t>
                                    </m:r>
                                  </m:sub>
                                </m:sSub>
                              </m:sub>
                            </m:sSub>
                          </m:den>
                        </m:f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𝑖𝑛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sub>
                            </m:sSub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𝑖𝑛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𝑖𝑛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sub>
                            </m:sSub>
                          </m:den>
                        </m:f>
                      </m:e>
                    </m:d>
                  </m:oMath>
                </a14:m>
                <a:endParaRPr lang="en-US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Parasitic Delay 			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n-US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Path Effort 			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𝐺𝐵𝐻</m:t>
                    </m:r>
                  </m:oMath>
                </a14:m>
                <a:endParaRPr lang="en-US" sz="1600" b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Best Stage Effort		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</m:acc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ad>
                      <m:rad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>
                        <m:r>
                          <m:rPr>
                            <m:brk m:alnAt="7"/>
                          </m:r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deg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e>
                    </m:rad>
                  </m:oMath>
                </a14:m>
                <a:endParaRPr lang="en-US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Delay				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acc>
                      <m:accPr>
                        <m:chr m:val="̂"/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</m:acc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</m:oMath>
                </a14:m>
                <a:endParaRPr lang="en-US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Best Number of Stages	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6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3.59</m:t>
                            </m:r>
                          </m:sub>
                        </m:sSub>
                      </m:fName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e>
                    </m:func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Input Capacitances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∗ 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acc>
                          <m:accPr>
                            <m:chr m:val="̂"/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den>
                    </m:f>
                  </m:oMath>
                </a14:m>
                <a:r>
                  <a:rPr lang="en-US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∗ 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acc>
                          <m:accPr>
                            <m:chr m:val="̂"/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(when branching)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1E03229-102A-988C-ED3E-C84FE69A1C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7535" y="3374883"/>
                <a:ext cx="6784260" cy="3142399"/>
              </a:xfrm>
              <a:prstGeom prst="rect">
                <a:avLst/>
              </a:prstGeom>
              <a:blipFill>
                <a:blip r:embed="rId2"/>
                <a:stretch>
                  <a:fillRect l="-539" t="-7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DFCCED37-1B74-8C7D-8DCC-08B7A5620A8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98682994"/>
              </p:ext>
            </p:extLst>
          </p:nvPr>
        </p:nvGraphicFramePr>
        <p:xfrm>
          <a:off x="963559" y="2438422"/>
          <a:ext cx="10068236" cy="698203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074027">
                  <a:extLst>
                    <a:ext uri="{9D8B030D-6E8A-4147-A177-3AD203B41FA5}">
                      <a16:colId xmlns:a16="http://schemas.microsoft.com/office/drawing/2014/main" val="2276650473"/>
                    </a:ext>
                  </a:extLst>
                </a:gridCol>
                <a:gridCol w="1074027">
                  <a:extLst>
                    <a:ext uri="{9D8B030D-6E8A-4147-A177-3AD203B41FA5}">
                      <a16:colId xmlns:a16="http://schemas.microsoft.com/office/drawing/2014/main" val="3519836227"/>
                    </a:ext>
                  </a:extLst>
                </a:gridCol>
                <a:gridCol w="1025207">
                  <a:extLst>
                    <a:ext uri="{9D8B030D-6E8A-4147-A177-3AD203B41FA5}">
                      <a16:colId xmlns:a16="http://schemas.microsoft.com/office/drawing/2014/main" val="2121874048"/>
                    </a:ext>
                  </a:extLst>
                </a:gridCol>
                <a:gridCol w="1135051">
                  <a:extLst>
                    <a:ext uri="{9D8B030D-6E8A-4147-A177-3AD203B41FA5}">
                      <a16:colId xmlns:a16="http://schemas.microsoft.com/office/drawing/2014/main" val="388445403"/>
                    </a:ext>
                  </a:extLst>
                </a:gridCol>
                <a:gridCol w="988594">
                  <a:extLst>
                    <a:ext uri="{9D8B030D-6E8A-4147-A177-3AD203B41FA5}">
                      <a16:colId xmlns:a16="http://schemas.microsoft.com/office/drawing/2014/main" val="3562277132"/>
                    </a:ext>
                  </a:extLst>
                </a:gridCol>
                <a:gridCol w="756701">
                  <a:extLst>
                    <a:ext uri="{9D8B030D-6E8A-4147-A177-3AD203B41FA5}">
                      <a16:colId xmlns:a16="http://schemas.microsoft.com/office/drawing/2014/main" val="3373027452"/>
                    </a:ext>
                  </a:extLst>
                </a:gridCol>
                <a:gridCol w="1063404">
                  <a:extLst>
                    <a:ext uri="{9D8B030D-6E8A-4147-A177-3AD203B41FA5}">
                      <a16:colId xmlns:a16="http://schemas.microsoft.com/office/drawing/2014/main" val="829727247"/>
                    </a:ext>
                  </a:extLst>
                </a:gridCol>
                <a:gridCol w="788127">
                  <a:extLst>
                    <a:ext uri="{9D8B030D-6E8A-4147-A177-3AD203B41FA5}">
                      <a16:colId xmlns:a16="http://schemas.microsoft.com/office/drawing/2014/main" val="2765446358"/>
                    </a:ext>
                  </a:extLst>
                </a:gridCol>
                <a:gridCol w="688258">
                  <a:extLst>
                    <a:ext uri="{9D8B030D-6E8A-4147-A177-3AD203B41FA5}">
                      <a16:colId xmlns:a16="http://schemas.microsoft.com/office/drawing/2014/main" val="940979019"/>
                    </a:ext>
                  </a:extLst>
                </a:gridCol>
                <a:gridCol w="1474840">
                  <a:extLst>
                    <a:ext uri="{9D8B030D-6E8A-4147-A177-3AD203B41FA5}">
                      <a16:colId xmlns:a16="http://schemas.microsoft.com/office/drawing/2014/main" val="110247097"/>
                    </a:ext>
                  </a:extLst>
                </a:gridCol>
              </a:tblGrid>
              <a:tr h="20257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Iteration</a:t>
                      </a:r>
                    </a:p>
                  </a:txBody>
                  <a:tcPr marL="8593" marR="8593" marT="8593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Logical Effort</a:t>
                      </a:r>
                    </a:p>
                    <a:p>
                      <a:pPr algn="ctr" fontAlgn="b"/>
                      <a:r>
                        <a:rPr lang="en-US" sz="110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G</a:t>
                      </a:r>
                      <a:endParaRPr 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8593" marR="8593" marT="8593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Electrical Effort</a:t>
                      </a:r>
                    </a:p>
                    <a:p>
                      <a:pPr algn="ctr" fontAlgn="b"/>
                      <a:r>
                        <a:rPr lang="en-US" sz="110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H</a:t>
                      </a:r>
                      <a:endParaRPr 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8593" marR="8593" marT="8593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Branching Effort</a:t>
                      </a:r>
                    </a:p>
                    <a:p>
                      <a:pPr algn="ctr" fontAlgn="b"/>
                      <a:r>
                        <a:rPr lang="en-US" sz="110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B</a:t>
                      </a:r>
                      <a:endParaRPr 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8593" marR="8593" marT="8593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Parasitic Delay</a:t>
                      </a:r>
                    </a:p>
                    <a:p>
                      <a:pPr algn="ctr" fontAlgn="b"/>
                      <a:r>
                        <a:rPr lang="en-US" sz="110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P</a:t>
                      </a:r>
                      <a:endParaRPr 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8593" marR="8593" marT="8593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Path Effort</a:t>
                      </a:r>
                    </a:p>
                    <a:p>
                      <a:pPr algn="ctr" fontAlgn="b"/>
                      <a:r>
                        <a:rPr lang="en-US" sz="110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F</a:t>
                      </a:r>
                      <a:endParaRPr 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8593" marR="8593" marT="8593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Best Stage Effort</a:t>
                      </a:r>
                    </a:p>
                    <a:p>
                      <a:pPr algn="ctr" fontAlgn="b"/>
                      <a:r>
                        <a:rPr lang="en-US" sz="110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f</a:t>
                      </a:r>
                      <a:endParaRPr 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8593" marR="8593" marT="8593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Delay</a:t>
                      </a:r>
                    </a:p>
                    <a:p>
                      <a:pPr algn="ctr" fontAlgn="b"/>
                      <a:r>
                        <a:rPr lang="en-US" sz="110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D</a:t>
                      </a:r>
                      <a:endParaRPr 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8593" marR="8593" marT="8593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Delay (ns)</a:t>
                      </a:r>
                      <a:endParaRPr 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8593" marR="8593" marT="8593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Best Number of Stages</a:t>
                      </a:r>
                      <a:endParaRPr 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8593" marR="8593" marT="8593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4933908"/>
                  </a:ext>
                </a:extLst>
              </a:tr>
              <a:tr h="17186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8593" marR="8593" marT="859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6.913580247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16.33333333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7.333333333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828.093278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3.064407688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29.38644613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1.7631868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5.25690586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41987182"/>
                  </a:ext>
                </a:extLst>
              </a:tr>
              <a:tr h="17186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</a:t>
                      </a:r>
                    </a:p>
                  </a:txBody>
                  <a:tcPr marL="8593" marR="8593" marT="859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6.913580247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26.55351874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17.03657376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3127.57221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3.824146819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33.94488091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2.0366929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6.296599353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79723078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1BED0219-EAF3-BE4D-813B-67FD1F2DFA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285717"/>
              </p:ext>
            </p:extLst>
          </p:nvPr>
        </p:nvGraphicFramePr>
        <p:xfrm>
          <a:off x="963559" y="3426542"/>
          <a:ext cx="2802196" cy="2474042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081551">
                  <a:extLst>
                    <a:ext uri="{9D8B030D-6E8A-4147-A177-3AD203B41FA5}">
                      <a16:colId xmlns:a16="http://schemas.microsoft.com/office/drawing/2014/main" val="3383430431"/>
                    </a:ext>
                  </a:extLst>
                </a:gridCol>
                <a:gridCol w="786580">
                  <a:extLst>
                    <a:ext uri="{9D8B030D-6E8A-4147-A177-3AD203B41FA5}">
                      <a16:colId xmlns:a16="http://schemas.microsoft.com/office/drawing/2014/main" val="1256797327"/>
                    </a:ext>
                  </a:extLst>
                </a:gridCol>
                <a:gridCol w="934065">
                  <a:extLst>
                    <a:ext uri="{9D8B030D-6E8A-4147-A177-3AD203B41FA5}">
                      <a16:colId xmlns:a16="http://schemas.microsoft.com/office/drawing/2014/main" val="2390894501"/>
                    </a:ext>
                  </a:extLst>
                </a:gridCol>
              </a:tblGrid>
              <a:tr h="18804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Iteration</a:t>
                      </a:r>
                    </a:p>
                  </a:txBody>
                  <a:tcPr marL="9525" marR="9525" marT="9525" marB="0" anchor="b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Stage</a:t>
                      </a:r>
                      <a:endParaRPr 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Input Cap</a:t>
                      </a:r>
                    </a:p>
                  </a:txBody>
                  <a:tcPr marL="9525" marR="9525" marT="9525" marB="0" anchor="b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2518541"/>
                  </a:ext>
                </a:extLst>
              </a:tr>
              <a:tr h="190500">
                <a:tc rowSpan="6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  <a:latin typeface="+mn-lt"/>
                        </a:rPr>
                        <a:t>Z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34.66056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84242078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15.08092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55560890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X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48.133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79450801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W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26.17852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86876205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V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8.542768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61911881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U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11.33051</a:t>
                      </a: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64885167"/>
                  </a:ext>
                </a:extLst>
              </a:tr>
              <a:tr h="190500">
                <a:tc rowSpan="6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Z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24.08852</a:t>
                      </a: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176914027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8.398742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89514636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X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13.14521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31189375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W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5.72904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772218717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V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1.498123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78321857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U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1.889876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2935051"/>
                  </a:ext>
                </a:extLst>
              </a:tr>
            </a:tbl>
          </a:graphicData>
        </a:graphic>
      </p:graphicFrame>
      <p:pic>
        <p:nvPicPr>
          <p:cNvPr id="3" name="Content Placeholder 4">
            <a:extLst>
              <a:ext uri="{FF2B5EF4-FFF2-40B4-BE49-F238E27FC236}">
                <a16:creationId xmlns:a16="http://schemas.microsoft.com/office/drawing/2014/main" id="{FD5367E8-BA0B-0EF3-8E8B-51B5E29749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352341" y="137161"/>
            <a:ext cx="4741335" cy="192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474849"/>
      </p:ext>
    </p:extLst>
  </p:cSld>
  <p:clrMapOvr>
    <a:masterClrMapping/>
  </p:clrMapOvr>
</p:sld>
</file>

<file path=ppt/theme/theme1.xml><?xml version="1.0" encoding="utf-8"?>
<a:theme xmlns:a="http://schemas.openxmlformats.org/drawingml/2006/main" name="ClassicFrameVTI">
  <a:themeElements>
    <a:clrScheme name="AnalogousFromLightSeed_2SEEDS">
      <a:dk1>
        <a:srgbClr val="000000"/>
      </a:dk1>
      <a:lt1>
        <a:srgbClr val="FFFFFF"/>
      </a:lt1>
      <a:dk2>
        <a:srgbClr val="413224"/>
      </a:dk2>
      <a:lt2>
        <a:srgbClr val="E2E4E8"/>
      </a:lt2>
      <a:accent1>
        <a:srgbClr val="C9994F"/>
      </a:accent1>
      <a:accent2>
        <a:srgbClr val="DC8E7D"/>
      </a:accent2>
      <a:accent3>
        <a:srgbClr val="A4A55F"/>
      </a:accent3>
      <a:accent4>
        <a:srgbClr val="55ADB6"/>
      </a:accent4>
      <a:accent5>
        <a:srgbClr val="72A5D9"/>
      </a:accent5>
      <a:accent6>
        <a:srgbClr val="636BD6"/>
      </a:accent6>
      <a:hlink>
        <a:srgbClr val="6682AC"/>
      </a:hlink>
      <a:folHlink>
        <a:srgbClr val="7F7F7F"/>
      </a:folHlink>
    </a:clrScheme>
    <a:fontScheme name="Goudy and Gill Sans">
      <a:majorFont>
        <a:latin typeface="Goudy Old Style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lassicFrameVTI" id="{4FA2A165-EC65-4FB0-B019-8C8876A1D8E3}" vid="{9D78F1F1-8226-42FD-A1A3-975EDF6D60F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780</TotalTime>
  <Words>1209</Words>
  <Application>Microsoft Office PowerPoint</Application>
  <PresentationFormat>Widescreen</PresentationFormat>
  <Paragraphs>567</Paragraphs>
  <Slides>28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Arial</vt:lpstr>
      <vt:lpstr>Calibri</vt:lpstr>
      <vt:lpstr>Cambria Math</vt:lpstr>
      <vt:lpstr>Gill Sans MT</vt:lpstr>
      <vt:lpstr>Goudy Old Style</vt:lpstr>
      <vt:lpstr>ClassicFrameVTI</vt:lpstr>
      <vt:lpstr>D Flip Flop </vt:lpstr>
      <vt:lpstr>Outline</vt:lpstr>
      <vt:lpstr>Truth Table</vt:lpstr>
      <vt:lpstr>Design 1: INV-INV-NAND2-NAND3-NAND2-NAND2</vt:lpstr>
      <vt:lpstr>Design 1: Calculations</vt:lpstr>
      <vt:lpstr>Design 2:</vt:lpstr>
      <vt:lpstr>Design 2: Calculations</vt:lpstr>
      <vt:lpstr>Design 3</vt:lpstr>
      <vt:lpstr>Design 3: Calculations</vt:lpstr>
      <vt:lpstr>Design Comparison</vt:lpstr>
      <vt:lpstr>Cadence Size Optimization</vt:lpstr>
      <vt:lpstr>Inverters (stages U &amp; V) </vt:lpstr>
      <vt:lpstr>2-Input NAND (stage W) </vt:lpstr>
      <vt:lpstr>3-Input NAND (stage X) </vt:lpstr>
      <vt:lpstr>2-Input NAND (stage Y) </vt:lpstr>
      <vt:lpstr>2-Input NAND (stage Z) </vt:lpstr>
      <vt:lpstr>Standard Cell Library: Full sChematic</vt:lpstr>
      <vt:lpstr>Standard Cell Library: Full sChematic Simulation</vt:lpstr>
      <vt:lpstr>Schematic Simulation Results</vt:lpstr>
      <vt:lpstr>Inverters (stages U &amp; V) </vt:lpstr>
      <vt:lpstr>2-input NAND (stage w) </vt:lpstr>
      <vt:lpstr>3-input NAND (stage x) </vt:lpstr>
      <vt:lpstr>2-input NAND (stage Y) </vt:lpstr>
      <vt:lpstr>2-input NAND (stage z) </vt:lpstr>
      <vt:lpstr>Snap-Together Standard Cell Layout</vt:lpstr>
      <vt:lpstr>Standard Cell Layout Simulation Results</vt:lpstr>
      <vt:lpstr>Delay Comparisons</vt:lpstr>
      <vt:lpstr>Netlists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 Flip Flop </dc:title>
  <dc:creator>Shah, Krutik</dc:creator>
  <cp:lastModifiedBy>Shah, Krutik</cp:lastModifiedBy>
  <cp:revision>1</cp:revision>
  <dcterms:created xsi:type="dcterms:W3CDTF">2022-12-04T19:05:54Z</dcterms:created>
  <dcterms:modified xsi:type="dcterms:W3CDTF">2022-12-05T16:37:36Z</dcterms:modified>
</cp:coreProperties>
</file>